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  <p:sldMasterId id="2147483694" r:id="rId5"/>
    <p:sldMasterId id="2147483695" r:id="rId6"/>
    <p:sldMasterId id="214748369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5143500" cx="9144000"/>
  <p:notesSz cx="6858000" cy="9144000"/>
  <p:embeddedFontLst>
    <p:embeddedFont>
      <p:font typeface="Anton"/>
      <p:regular r:id="rId24"/>
    </p:embeddedFont>
    <p:embeddedFont>
      <p:font typeface="Montserrat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Anton-regular.fntdata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4e5ff2549f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Chandra</a:t>
            </a:r>
            <a:endParaRPr/>
          </a:p>
        </p:txBody>
      </p:sp>
      <p:sp>
        <p:nvSpPr>
          <p:cNvPr id="513" name="Google Shape;513;g34e5ff2549f_0_5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4e5ff2549f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  <p:sp>
        <p:nvSpPr>
          <p:cNvPr id="530" name="Google Shape;530;g34e5ff2549f_0_7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3bcb8d346_5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333bcb8d346_5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4967f8584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4967f8584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d8f66018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d8f66018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4fd07cb01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4fd07cb01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4967f858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4967f858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33bcb8d346_9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333bcb8d346_9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3bcb8d34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333bcb8d346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3bcb8d34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333bcb8d346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33bcb8d346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333bcb8d346_0_3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4d652977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4d652977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4e5ff2549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Chandra</a:t>
            </a:r>
            <a:endParaRPr/>
          </a:p>
        </p:txBody>
      </p:sp>
      <p:sp>
        <p:nvSpPr>
          <p:cNvPr id="465" name="Google Shape;465;g34e5ff2549f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4e5ff2549f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Chandra</a:t>
            </a:r>
            <a:endParaRPr/>
          </a:p>
        </p:txBody>
      </p:sp>
      <p:sp>
        <p:nvSpPr>
          <p:cNvPr id="483" name="Google Shape;483;g34e5ff2549f_0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A">
  <p:cSld name="TITLE_AND_BODY_2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>
            <p:ph idx="2" type="pic"/>
          </p:nvPr>
        </p:nvSpPr>
        <p:spPr>
          <a:xfrm>
            <a:off x="1998000" y="0"/>
            <a:ext cx="2574000" cy="25719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/>
          <p:nvPr>
            <p:ph type="title"/>
          </p:nvPr>
        </p:nvSpPr>
        <p:spPr>
          <a:xfrm>
            <a:off x="192024" y="164592"/>
            <a:ext cx="1577400" cy="43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164592" y="772668"/>
            <a:ext cx="1609500" cy="155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indent="-317500" lvl="1" marL="914400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04800" lvl="2" marL="137160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4_1_A">
  <p:cSld name="CUSTOM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/>
          <p:nvPr>
            <p:ph idx="2" type="pic"/>
          </p:nvPr>
        </p:nvSpPr>
        <p:spPr>
          <a:xfrm>
            <a:off x="1495044" y="718168"/>
            <a:ext cx="1586700" cy="15867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31" name="Google Shape;131;p26"/>
          <p:cNvSpPr txBox="1"/>
          <p:nvPr>
            <p:ph type="title"/>
          </p:nvPr>
        </p:nvSpPr>
        <p:spPr>
          <a:xfrm>
            <a:off x="114300" y="114300"/>
            <a:ext cx="4343400" cy="42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/>
        </p:nvSpPr>
        <p:spPr>
          <a:xfrm>
            <a:off x="105156" y="585580"/>
            <a:ext cx="388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01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105156" y="1637140"/>
            <a:ext cx="388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02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3168396" y="585216"/>
            <a:ext cx="388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03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521208" y="622156"/>
            <a:ext cx="832200" cy="7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indent="-317500" lvl="1" marL="914400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04800" lvl="2" marL="137160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3" type="body"/>
          </p:nvPr>
        </p:nvSpPr>
        <p:spPr>
          <a:xfrm>
            <a:off x="3589020" y="621792"/>
            <a:ext cx="832200" cy="7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indent="-317500" lvl="1" marL="914400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04800" lvl="2" marL="137160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4" type="body"/>
          </p:nvPr>
        </p:nvSpPr>
        <p:spPr>
          <a:xfrm>
            <a:off x="3589020" y="1673352"/>
            <a:ext cx="832200" cy="7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indent="-317500" lvl="1" marL="914400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04800" lvl="2" marL="137160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cxnSp>
        <p:nvCxnSpPr>
          <p:cNvPr id="138" name="Google Shape;138;p26"/>
          <p:cNvCxnSpPr/>
          <p:nvPr/>
        </p:nvCxnSpPr>
        <p:spPr>
          <a:xfrm>
            <a:off x="272524" y="686135"/>
            <a:ext cx="207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26"/>
          <p:cNvCxnSpPr/>
          <p:nvPr/>
        </p:nvCxnSpPr>
        <p:spPr>
          <a:xfrm>
            <a:off x="272524" y="1737347"/>
            <a:ext cx="207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26"/>
          <p:cNvCxnSpPr/>
          <p:nvPr/>
        </p:nvCxnSpPr>
        <p:spPr>
          <a:xfrm>
            <a:off x="3338587" y="685800"/>
            <a:ext cx="207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26"/>
          <p:cNvCxnSpPr/>
          <p:nvPr/>
        </p:nvCxnSpPr>
        <p:spPr>
          <a:xfrm>
            <a:off x="3338587" y="1737360"/>
            <a:ext cx="207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26"/>
          <p:cNvSpPr txBox="1"/>
          <p:nvPr/>
        </p:nvSpPr>
        <p:spPr>
          <a:xfrm>
            <a:off x="3168398" y="1636775"/>
            <a:ext cx="388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04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143" name="Google Shape;143;p26"/>
          <p:cNvSpPr txBox="1"/>
          <p:nvPr>
            <p:ph idx="5" type="body"/>
          </p:nvPr>
        </p:nvSpPr>
        <p:spPr>
          <a:xfrm>
            <a:off x="521208" y="1673716"/>
            <a:ext cx="832200" cy="7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indent="-317500" lvl="1" marL="914400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04800" lvl="2" marL="137160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52">
          <p15:clr>
            <a:srgbClr val="E46962"/>
          </p15:clr>
        </p15:guide>
        <p15:guide id="2" pos="2359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3" name="Google Shape;153;p2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7" name="Google Shape;157;p2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8" name="Google Shape;158;p2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5" name="Google Shape;165;p3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9" name="Google Shape;169;p3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0" name="Google Shape;170;p3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75" name="Google Shape;175;p32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76" name="Google Shape;176;p3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7" name="Google Shape;177;p3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8" name="Google Shape;178;p3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82" name="Google Shape;182;p33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83" name="Google Shape;183;p33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84" name="Google Shape;184;p33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85" name="Google Shape;185;p3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87" name="Google Shape;187;p3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0" name="Google Shape;190;p3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1" name="Google Shape;191;p3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2" name="Google Shape;192;p3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96" name="Google Shape;196;p35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97" name="Google Shape;197;p3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9" name="Google Shape;199;p3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02" name="Google Shape;202;p36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204" name="Google Shape;204;p3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05" name="Google Shape;205;p3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06" name="Google Shape;206;p3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09" name="Google Shape;209;p37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210" name="Google Shape;210;p3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11" name="Google Shape;211;p3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12" name="Google Shape;212;p3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15" name="Google Shape;215;p38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216" name="Google Shape;216;p3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17" name="Google Shape;217;p3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18" name="Google Shape;218;p3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/>
          <p:nvPr/>
        </p:nvSpPr>
        <p:spPr>
          <a:xfrm rot="-5400000">
            <a:off x="5853220" y="-2091820"/>
            <a:ext cx="2704949" cy="3872738"/>
          </a:xfrm>
          <a:custGeom>
            <a:rect b="b" l="l" r="r" t="t"/>
            <a:pathLst>
              <a:path extrusionOk="0" h="19608798" w="13695942">
                <a:moveTo>
                  <a:pt x="8232344" y="0"/>
                </a:moveTo>
                <a:lnTo>
                  <a:pt x="13695942" y="0"/>
                </a:lnTo>
                <a:lnTo>
                  <a:pt x="13695942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3685373" y="0"/>
                  <a:pt x="8232344" y="0"/>
                </a:cubicBezTo>
                <a:close/>
              </a:path>
            </a:pathLst>
          </a:custGeom>
          <a:solidFill>
            <a:srgbClr val="02020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41"/>
          <p:cNvGrpSpPr/>
          <p:nvPr/>
        </p:nvGrpSpPr>
        <p:grpSpPr>
          <a:xfrm>
            <a:off x="7666021" y="655552"/>
            <a:ext cx="198567" cy="198567"/>
            <a:chOff x="0" y="0"/>
            <a:chExt cx="812800" cy="812800"/>
          </a:xfrm>
        </p:grpSpPr>
        <p:sp>
          <p:nvSpPr>
            <p:cNvPr id="226" name="Google Shape;226;p4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1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41"/>
          <p:cNvGrpSpPr/>
          <p:nvPr/>
        </p:nvGrpSpPr>
        <p:grpSpPr>
          <a:xfrm>
            <a:off x="7961880" y="655552"/>
            <a:ext cx="198567" cy="198567"/>
            <a:chOff x="0" y="0"/>
            <a:chExt cx="812800" cy="812800"/>
          </a:xfrm>
        </p:grpSpPr>
        <p:sp>
          <p:nvSpPr>
            <p:cNvPr id="229" name="Google Shape;229;p4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D00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1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1" name="Google Shape;231;p41"/>
          <p:cNvCxnSpPr/>
          <p:nvPr/>
        </p:nvCxnSpPr>
        <p:spPr>
          <a:xfrm>
            <a:off x="7666021" y="1082517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" name="Google Shape;232;p41"/>
          <p:cNvCxnSpPr/>
          <p:nvPr/>
        </p:nvCxnSpPr>
        <p:spPr>
          <a:xfrm>
            <a:off x="6651058" y="1275620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3" name="Google Shape;23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27131" y="1597562"/>
            <a:ext cx="637862" cy="61052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1"/>
          <p:cNvSpPr txBox="1"/>
          <p:nvPr>
            <p:ph idx="1" type="subTitle"/>
          </p:nvPr>
        </p:nvSpPr>
        <p:spPr>
          <a:xfrm>
            <a:off x="738275" y="2313975"/>
            <a:ext cx="3704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2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2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2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2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2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20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35" name="Google Shape;235;p41"/>
          <p:cNvSpPr/>
          <p:nvPr/>
        </p:nvSpPr>
        <p:spPr>
          <a:xfrm>
            <a:off x="514350" y="196160"/>
            <a:ext cx="223926" cy="262041"/>
          </a:xfrm>
          <a:custGeom>
            <a:rect b="b" l="l" r="r" t="t"/>
            <a:pathLst>
              <a:path extrusionOk="0" h="524082" w="447852">
                <a:moveTo>
                  <a:pt x="0" y="0"/>
                </a:moveTo>
                <a:lnTo>
                  <a:pt x="447852" y="0"/>
                </a:lnTo>
                <a:lnTo>
                  <a:pt x="447852" y="524082"/>
                </a:lnTo>
                <a:lnTo>
                  <a:pt x="0" y="524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41"/>
          <p:cNvSpPr txBox="1"/>
          <p:nvPr/>
        </p:nvSpPr>
        <p:spPr>
          <a:xfrm>
            <a:off x="6969865" y="250980"/>
            <a:ext cx="430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endParaRPr sz="700"/>
          </a:p>
        </p:txBody>
      </p:sp>
      <p:sp>
        <p:nvSpPr>
          <p:cNvPr id="237" name="Google Shape;237;p41"/>
          <p:cNvSpPr txBox="1"/>
          <p:nvPr/>
        </p:nvSpPr>
        <p:spPr>
          <a:xfrm>
            <a:off x="8160451" y="250980"/>
            <a:ext cx="487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700"/>
          </a:p>
        </p:txBody>
      </p:sp>
      <p:sp>
        <p:nvSpPr>
          <p:cNvPr id="238" name="Google Shape;238;p41"/>
          <p:cNvSpPr txBox="1"/>
          <p:nvPr/>
        </p:nvSpPr>
        <p:spPr>
          <a:xfrm>
            <a:off x="5842902" y="250980"/>
            <a:ext cx="360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  <a:endParaRPr sz="700"/>
          </a:p>
        </p:txBody>
      </p:sp>
      <p:sp>
        <p:nvSpPr>
          <p:cNvPr id="239" name="Google Shape;239;p41"/>
          <p:cNvSpPr txBox="1"/>
          <p:nvPr/>
        </p:nvSpPr>
        <p:spPr>
          <a:xfrm>
            <a:off x="4743120" y="250980"/>
            <a:ext cx="312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  <a:endParaRPr sz="700"/>
          </a:p>
        </p:txBody>
      </p:sp>
      <p:sp>
        <p:nvSpPr>
          <p:cNvPr id="240" name="Google Shape;240;p41"/>
          <p:cNvSpPr txBox="1"/>
          <p:nvPr/>
        </p:nvSpPr>
        <p:spPr>
          <a:xfrm>
            <a:off x="834684" y="250980"/>
            <a:ext cx="291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LOGO</a:t>
            </a:r>
            <a:endParaRPr sz="700"/>
          </a:p>
        </p:txBody>
      </p:sp>
      <p:sp>
        <p:nvSpPr>
          <p:cNvPr id="241" name="Google Shape;241;p41"/>
          <p:cNvSpPr txBox="1"/>
          <p:nvPr>
            <p:ph type="title"/>
          </p:nvPr>
        </p:nvSpPr>
        <p:spPr>
          <a:xfrm>
            <a:off x="501875" y="987375"/>
            <a:ext cx="719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nton"/>
              <a:buNone/>
              <a:defRPr i="0" sz="4500" u="none" cap="none" strike="noStrik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/>
          <p:nvPr>
            <p:ph type="title"/>
          </p:nvPr>
        </p:nvSpPr>
        <p:spPr>
          <a:xfrm>
            <a:off x="501875" y="987375"/>
            <a:ext cx="719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44" name="Google Shape;244;p42"/>
          <p:cNvSpPr txBox="1"/>
          <p:nvPr>
            <p:ph idx="1" type="body"/>
          </p:nvPr>
        </p:nvSpPr>
        <p:spPr>
          <a:xfrm>
            <a:off x="2514600" y="26057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245" name="Google Shape;245;p42"/>
          <p:cNvSpPr/>
          <p:nvPr/>
        </p:nvSpPr>
        <p:spPr>
          <a:xfrm>
            <a:off x="514350" y="196160"/>
            <a:ext cx="223926" cy="262041"/>
          </a:xfrm>
          <a:custGeom>
            <a:rect b="b" l="l" r="r" t="t"/>
            <a:pathLst>
              <a:path extrusionOk="0" h="524082" w="447852">
                <a:moveTo>
                  <a:pt x="0" y="0"/>
                </a:moveTo>
                <a:lnTo>
                  <a:pt x="447852" y="0"/>
                </a:lnTo>
                <a:lnTo>
                  <a:pt x="447852" y="524082"/>
                </a:lnTo>
                <a:lnTo>
                  <a:pt x="0" y="524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42"/>
          <p:cNvSpPr txBox="1"/>
          <p:nvPr/>
        </p:nvSpPr>
        <p:spPr>
          <a:xfrm>
            <a:off x="6969865" y="250980"/>
            <a:ext cx="430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endParaRPr sz="700"/>
          </a:p>
        </p:txBody>
      </p:sp>
      <p:sp>
        <p:nvSpPr>
          <p:cNvPr id="247" name="Google Shape;247;p42"/>
          <p:cNvSpPr txBox="1"/>
          <p:nvPr/>
        </p:nvSpPr>
        <p:spPr>
          <a:xfrm>
            <a:off x="8160451" y="250980"/>
            <a:ext cx="487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700"/>
          </a:p>
        </p:txBody>
      </p:sp>
      <p:sp>
        <p:nvSpPr>
          <p:cNvPr id="248" name="Google Shape;248;p42"/>
          <p:cNvSpPr txBox="1"/>
          <p:nvPr/>
        </p:nvSpPr>
        <p:spPr>
          <a:xfrm>
            <a:off x="5842902" y="250980"/>
            <a:ext cx="360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  <a:endParaRPr sz="700"/>
          </a:p>
        </p:txBody>
      </p:sp>
      <p:sp>
        <p:nvSpPr>
          <p:cNvPr id="249" name="Google Shape;249;p42"/>
          <p:cNvSpPr txBox="1"/>
          <p:nvPr/>
        </p:nvSpPr>
        <p:spPr>
          <a:xfrm>
            <a:off x="4743120" y="250980"/>
            <a:ext cx="312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  <a:endParaRPr sz="700"/>
          </a:p>
        </p:txBody>
      </p:sp>
      <p:sp>
        <p:nvSpPr>
          <p:cNvPr id="250" name="Google Shape;250;p42"/>
          <p:cNvSpPr txBox="1"/>
          <p:nvPr/>
        </p:nvSpPr>
        <p:spPr>
          <a:xfrm>
            <a:off x="834684" y="250980"/>
            <a:ext cx="291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LOGO</a:t>
            </a:r>
            <a:endParaRPr sz="700"/>
          </a:p>
        </p:txBody>
      </p:sp>
      <p:sp>
        <p:nvSpPr>
          <p:cNvPr id="251" name="Google Shape;251;p42"/>
          <p:cNvSpPr/>
          <p:nvPr/>
        </p:nvSpPr>
        <p:spPr>
          <a:xfrm>
            <a:off x="6437699" y="634413"/>
            <a:ext cx="2704949" cy="3872738"/>
          </a:xfrm>
          <a:custGeom>
            <a:rect b="b" l="l" r="r" t="t"/>
            <a:pathLst>
              <a:path extrusionOk="0" h="19608798" w="13695942">
                <a:moveTo>
                  <a:pt x="8232344" y="0"/>
                </a:moveTo>
                <a:lnTo>
                  <a:pt x="13695942" y="0"/>
                </a:lnTo>
                <a:lnTo>
                  <a:pt x="13695942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3685373" y="0"/>
                  <a:pt x="8232344" y="0"/>
                </a:cubicBezTo>
                <a:close/>
              </a:path>
            </a:pathLst>
          </a:custGeom>
          <a:solidFill>
            <a:srgbClr val="02020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2"/>
          <p:cNvSpPr/>
          <p:nvPr/>
        </p:nvSpPr>
        <p:spPr>
          <a:xfrm rot="5400000">
            <a:off x="337609" y="3859767"/>
            <a:ext cx="2704949" cy="3872738"/>
          </a:xfrm>
          <a:custGeom>
            <a:rect b="b" l="l" r="r" t="t"/>
            <a:pathLst>
              <a:path extrusionOk="0" h="19608798" w="13695942">
                <a:moveTo>
                  <a:pt x="8232344" y="0"/>
                </a:moveTo>
                <a:lnTo>
                  <a:pt x="13695942" y="0"/>
                </a:lnTo>
                <a:lnTo>
                  <a:pt x="13695942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3685373" y="0"/>
                  <a:pt x="8232344" y="0"/>
                </a:cubicBezTo>
                <a:close/>
              </a:path>
            </a:pathLst>
          </a:custGeom>
          <a:solidFill>
            <a:srgbClr val="02020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42"/>
          <p:cNvGrpSpPr/>
          <p:nvPr/>
        </p:nvGrpSpPr>
        <p:grpSpPr>
          <a:xfrm>
            <a:off x="8404306" y="809449"/>
            <a:ext cx="1543101" cy="374764"/>
            <a:chOff x="0" y="-38100"/>
            <a:chExt cx="812800" cy="197400"/>
          </a:xfrm>
        </p:grpSpPr>
        <p:sp>
          <p:nvSpPr>
            <p:cNvPr id="254" name="Google Shape;254;p42"/>
            <p:cNvSpPr/>
            <p:nvPr/>
          </p:nvSpPr>
          <p:spPr>
            <a:xfrm>
              <a:off x="0" y="0"/>
              <a:ext cx="812800" cy="159290"/>
            </a:xfrm>
            <a:custGeom>
              <a:rect b="b" l="l" r="r" t="t"/>
              <a:pathLst>
                <a:path extrusionOk="0" h="159290" w="812800">
                  <a:moveTo>
                    <a:pt x="79645" y="0"/>
                  </a:moveTo>
                  <a:lnTo>
                    <a:pt x="733155" y="0"/>
                  </a:lnTo>
                  <a:cubicBezTo>
                    <a:pt x="777142" y="0"/>
                    <a:pt x="812800" y="35658"/>
                    <a:pt x="812800" y="79645"/>
                  </a:cubicBezTo>
                  <a:lnTo>
                    <a:pt x="812800" y="79645"/>
                  </a:lnTo>
                  <a:cubicBezTo>
                    <a:pt x="812800" y="100768"/>
                    <a:pt x="804409" y="121026"/>
                    <a:pt x="789473" y="135962"/>
                  </a:cubicBezTo>
                  <a:cubicBezTo>
                    <a:pt x="774536" y="150898"/>
                    <a:pt x="754278" y="159290"/>
                    <a:pt x="733155" y="159290"/>
                  </a:cubicBezTo>
                  <a:lnTo>
                    <a:pt x="79645" y="159290"/>
                  </a:lnTo>
                  <a:cubicBezTo>
                    <a:pt x="35658" y="159290"/>
                    <a:pt x="0" y="123631"/>
                    <a:pt x="0" y="79645"/>
                  </a:cubicBezTo>
                  <a:lnTo>
                    <a:pt x="0" y="79645"/>
                  </a:lnTo>
                  <a:cubicBezTo>
                    <a:pt x="0" y="35658"/>
                    <a:pt x="35658" y="0"/>
                    <a:pt x="79645" y="0"/>
                  </a:cubicBezTo>
                  <a:close/>
                </a:path>
              </a:pathLst>
            </a:custGeom>
            <a:solidFill>
              <a:srgbClr val="FED00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2"/>
            <p:cNvSpPr txBox="1"/>
            <p:nvPr/>
          </p:nvSpPr>
          <p:spPr>
            <a:xfrm>
              <a:off x="0" y="-38100"/>
              <a:ext cx="8127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6" name="Google Shape;256;p42"/>
          <p:cNvCxnSpPr/>
          <p:nvPr/>
        </p:nvCxnSpPr>
        <p:spPr>
          <a:xfrm>
            <a:off x="514350" y="4812458"/>
            <a:ext cx="32463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7" name="Google Shape;257;p42"/>
          <p:cNvGrpSpPr/>
          <p:nvPr/>
        </p:nvGrpSpPr>
        <p:grpSpPr>
          <a:xfrm>
            <a:off x="226548" y="4299761"/>
            <a:ext cx="287812" cy="287812"/>
            <a:chOff x="0" y="0"/>
            <a:chExt cx="812800" cy="812800"/>
          </a:xfrm>
        </p:grpSpPr>
        <p:sp>
          <p:nvSpPr>
            <p:cNvPr id="258" name="Google Shape;258;p4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269" y="850100"/>
            <a:ext cx="637862" cy="61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78375" y="366475"/>
            <a:ext cx="637862" cy="61052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3"/>
          <p:cNvSpPr txBox="1"/>
          <p:nvPr>
            <p:ph idx="1" type="body"/>
          </p:nvPr>
        </p:nvSpPr>
        <p:spPr>
          <a:xfrm>
            <a:off x="1405482" y="3395594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1200"/>
              <a:buNone/>
              <a:defRPr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1200"/>
              <a:buNone/>
              <a:defRPr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1200"/>
              <a:buNone/>
              <a:defRPr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1200"/>
              <a:buNone/>
              <a:defRPr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4" name="Google Shape;264;p43"/>
          <p:cNvSpPr/>
          <p:nvPr/>
        </p:nvSpPr>
        <p:spPr>
          <a:xfrm>
            <a:off x="514350" y="196160"/>
            <a:ext cx="223926" cy="262041"/>
          </a:xfrm>
          <a:custGeom>
            <a:rect b="b" l="l" r="r" t="t"/>
            <a:pathLst>
              <a:path extrusionOk="0" h="524082" w="447852">
                <a:moveTo>
                  <a:pt x="0" y="0"/>
                </a:moveTo>
                <a:lnTo>
                  <a:pt x="447852" y="0"/>
                </a:lnTo>
                <a:lnTo>
                  <a:pt x="447852" y="524082"/>
                </a:lnTo>
                <a:lnTo>
                  <a:pt x="0" y="524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43"/>
          <p:cNvSpPr txBox="1"/>
          <p:nvPr/>
        </p:nvSpPr>
        <p:spPr>
          <a:xfrm>
            <a:off x="6969865" y="250980"/>
            <a:ext cx="430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endParaRPr sz="700"/>
          </a:p>
        </p:txBody>
      </p:sp>
      <p:sp>
        <p:nvSpPr>
          <p:cNvPr id="266" name="Google Shape;266;p43"/>
          <p:cNvSpPr txBox="1"/>
          <p:nvPr/>
        </p:nvSpPr>
        <p:spPr>
          <a:xfrm>
            <a:off x="8160451" y="250980"/>
            <a:ext cx="487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700"/>
          </a:p>
        </p:txBody>
      </p:sp>
      <p:sp>
        <p:nvSpPr>
          <p:cNvPr id="267" name="Google Shape;267;p43"/>
          <p:cNvSpPr txBox="1"/>
          <p:nvPr/>
        </p:nvSpPr>
        <p:spPr>
          <a:xfrm>
            <a:off x="5842902" y="250980"/>
            <a:ext cx="360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  <a:endParaRPr sz="700"/>
          </a:p>
        </p:txBody>
      </p:sp>
      <p:sp>
        <p:nvSpPr>
          <p:cNvPr id="268" name="Google Shape;268;p43"/>
          <p:cNvSpPr txBox="1"/>
          <p:nvPr/>
        </p:nvSpPr>
        <p:spPr>
          <a:xfrm>
            <a:off x="4743120" y="250980"/>
            <a:ext cx="312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  <a:endParaRPr sz="700"/>
          </a:p>
        </p:txBody>
      </p:sp>
      <p:sp>
        <p:nvSpPr>
          <p:cNvPr id="269" name="Google Shape;269;p43"/>
          <p:cNvSpPr txBox="1"/>
          <p:nvPr/>
        </p:nvSpPr>
        <p:spPr>
          <a:xfrm>
            <a:off x="834684" y="250980"/>
            <a:ext cx="291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LOGO</a:t>
            </a:r>
            <a:endParaRPr sz="700"/>
          </a:p>
        </p:txBody>
      </p:sp>
      <p:sp>
        <p:nvSpPr>
          <p:cNvPr id="270" name="Google Shape;270;p43"/>
          <p:cNvSpPr txBox="1"/>
          <p:nvPr>
            <p:ph type="title"/>
          </p:nvPr>
        </p:nvSpPr>
        <p:spPr>
          <a:xfrm>
            <a:off x="501875" y="987375"/>
            <a:ext cx="719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nton"/>
              <a:buNone/>
              <a:defRPr i="0" sz="4500" u="none" cap="none" strike="noStrik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71" name="Google Shape;271;p43"/>
          <p:cNvSpPr/>
          <p:nvPr/>
        </p:nvSpPr>
        <p:spPr>
          <a:xfrm>
            <a:off x="8629650" y="932189"/>
            <a:ext cx="2704949" cy="3872738"/>
          </a:xfrm>
          <a:custGeom>
            <a:rect b="b" l="l" r="r" t="t"/>
            <a:pathLst>
              <a:path extrusionOk="0" h="19608798" w="13695942">
                <a:moveTo>
                  <a:pt x="8232344" y="0"/>
                </a:moveTo>
                <a:lnTo>
                  <a:pt x="13695942" y="0"/>
                </a:lnTo>
                <a:lnTo>
                  <a:pt x="13695942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3685373" y="0"/>
                  <a:pt x="8232344" y="0"/>
                </a:cubicBezTo>
                <a:close/>
              </a:path>
            </a:pathLst>
          </a:custGeom>
          <a:solidFill>
            <a:srgbClr val="02020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2" name="Google Shape;272;p43"/>
          <p:cNvCxnSpPr/>
          <p:nvPr/>
        </p:nvCxnSpPr>
        <p:spPr>
          <a:xfrm rot="10800000">
            <a:off x="8983768" y="1013175"/>
            <a:ext cx="0" cy="2029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43"/>
          <p:cNvCxnSpPr/>
          <p:nvPr/>
        </p:nvCxnSpPr>
        <p:spPr>
          <a:xfrm rot="10800000">
            <a:off x="8798031" y="1675063"/>
            <a:ext cx="0" cy="2029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4" name="Google Shape;274;p43"/>
          <p:cNvGrpSpPr/>
          <p:nvPr/>
        </p:nvGrpSpPr>
        <p:grpSpPr>
          <a:xfrm>
            <a:off x="8513122" y="4341348"/>
            <a:ext cx="287812" cy="287812"/>
            <a:chOff x="0" y="0"/>
            <a:chExt cx="812800" cy="812800"/>
          </a:xfrm>
        </p:grpSpPr>
        <p:sp>
          <p:nvSpPr>
            <p:cNvPr id="275" name="Google Shape;275;p4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ED00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61094" y="553450"/>
            <a:ext cx="637862" cy="61052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4"/>
          <p:cNvSpPr txBox="1"/>
          <p:nvPr>
            <p:ph type="title"/>
          </p:nvPr>
        </p:nvSpPr>
        <p:spPr>
          <a:xfrm>
            <a:off x="501875" y="987375"/>
            <a:ext cx="719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80" name="Google Shape;280;p44"/>
          <p:cNvSpPr txBox="1"/>
          <p:nvPr>
            <p:ph idx="1" type="body"/>
          </p:nvPr>
        </p:nvSpPr>
        <p:spPr>
          <a:xfrm>
            <a:off x="609238" y="2254338"/>
            <a:ext cx="29829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2" type="body"/>
          </p:nvPr>
        </p:nvSpPr>
        <p:spPr>
          <a:xfrm>
            <a:off x="3704662" y="2254338"/>
            <a:ext cx="29829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/>
        </p:nvSpPr>
        <p:spPr>
          <a:xfrm>
            <a:off x="514350" y="196160"/>
            <a:ext cx="223926" cy="262041"/>
          </a:xfrm>
          <a:custGeom>
            <a:rect b="b" l="l" r="r" t="t"/>
            <a:pathLst>
              <a:path extrusionOk="0" h="524082" w="447852">
                <a:moveTo>
                  <a:pt x="0" y="0"/>
                </a:moveTo>
                <a:lnTo>
                  <a:pt x="447852" y="0"/>
                </a:lnTo>
                <a:lnTo>
                  <a:pt x="447852" y="524082"/>
                </a:lnTo>
                <a:lnTo>
                  <a:pt x="0" y="524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44"/>
          <p:cNvSpPr txBox="1"/>
          <p:nvPr/>
        </p:nvSpPr>
        <p:spPr>
          <a:xfrm>
            <a:off x="6969865" y="250980"/>
            <a:ext cx="430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endParaRPr sz="700"/>
          </a:p>
        </p:txBody>
      </p:sp>
      <p:sp>
        <p:nvSpPr>
          <p:cNvPr id="284" name="Google Shape;284;p44"/>
          <p:cNvSpPr txBox="1"/>
          <p:nvPr/>
        </p:nvSpPr>
        <p:spPr>
          <a:xfrm>
            <a:off x="8160451" y="250980"/>
            <a:ext cx="487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700"/>
          </a:p>
        </p:txBody>
      </p:sp>
      <p:sp>
        <p:nvSpPr>
          <p:cNvPr id="285" name="Google Shape;285;p44"/>
          <p:cNvSpPr txBox="1"/>
          <p:nvPr/>
        </p:nvSpPr>
        <p:spPr>
          <a:xfrm>
            <a:off x="5842902" y="250980"/>
            <a:ext cx="360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  <a:endParaRPr sz="700"/>
          </a:p>
        </p:txBody>
      </p:sp>
      <p:sp>
        <p:nvSpPr>
          <p:cNvPr id="286" name="Google Shape;286;p44"/>
          <p:cNvSpPr txBox="1"/>
          <p:nvPr/>
        </p:nvSpPr>
        <p:spPr>
          <a:xfrm>
            <a:off x="4743120" y="250980"/>
            <a:ext cx="312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  <a:endParaRPr sz="700"/>
          </a:p>
        </p:txBody>
      </p:sp>
      <p:sp>
        <p:nvSpPr>
          <p:cNvPr id="287" name="Google Shape;287;p44"/>
          <p:cNvSpPr txBox="1"/>
          <p:nvPr/>
        </p:nvSpPr>
        <p:spPr>
          <a:xfrm>
            <a:off x="834684" y="250980"/>
            <a:ext cx="291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LOGO</a:t>
            </a:r>
            <a:endParaRPr sz="700"/>
          </a:p>
        </p:txBody>
      </p:sp>
      <p:sp>
        <p:nvSpPr>
          <p:cNvPr id="288" name="Google Shape;288;p44"/>
          <p:cNvSpPr/>
          <p:nvPr/>
        </p:nvSpPr>
        <p:spPr>
          <a:xfrm rot="5400000">
            <a:off x="585831" y="4015071"/>
            <a:ext cx="2704949" cy="3872738"/>
          </a:xfrm>
          <a:custGeom>
            <a:rect b="b" l="l" r="r" t="t"/>
            <a:pathLst>
              <a:path extrusionOk="0" h="19608798" w="13695942">
                <a:moveTo>
                  <a:pt x="8232344" y="0"/>
                </a:moveTo>
                <a:lnTo>
                  <a:pt x="13695942" y="0"/>
                </a:lnTo>
                <a:lnTo>
                  <a:pt x="13695942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3685373" y="0"/>
                  <a:pt x="8232344" y="0"/>
                </a:cubicBezTo>
                <a:close/>
              </a:path>
            </a:pathLst>
          </a:custGeom>
          <a:solidFill>
            <a:srgbClr val="02020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9" name="Google Shape;289;p44"/>
          <p:cNvCxnSpPr/>
          <p:nvPr/>
        </p:nvCxnSpPr>
        <p:spPr>
          <a:xfrm>
            <a:off x="2284710" y="4726069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44"/>
          <p:cNvCxnSpPr/>
          <p:nvPr/>
        </p:nvCxnSpPr>
        <p:spPr>
          <a:xfrm>
            <a:off x="1269747" y="4904915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91" name="Google Shape;291;p44"/>
          <p:cNvGrpSpPr/>
          <p:nvPr/>
        </p:nvGrpSpPr>
        <p:grpSpPr>
          <a:xfrm>
            <a:off x="4207697" y="4155123"/>
            <a:ext cx="287812" cy="287812"/>
            <a:chOff x="0" y="0"/>
            <a:chExt cx="812800" cy="812800"/>
          </a:xfrm>
        </p:grpSpPr>
        <p:sp>
          <p:nvSpPr>
            <p:cNvPr id="292" name="Google Shape;292;p4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ED00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694" y="1560675"/>
            <a:ext cx="637862" cy="61052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5"/>
          <p:cNvSpPr txBox="1"/>
          <p:nvPr>
            <p:ph type="title"/>
          </p:nvPr>
        </p:nvSpPr>
        <p:spPr>
          <a:xfrm>
            <a:off x="501875" y="987375"/>
            <a:ext cx="719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97" name="Google Shape;297;p45"/>
          <p:cNvSpPr txBox="1"/>
          <p:nvPr>
            <p:ph idx="1" type="body"/>
          </p:nvPr>
        </p:nvSpPr>
        <p:spPr>
          <a:xfrm>
            <a:off x="1321713" y="2271788"/>
            <a:ext cx="28020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298" name="Google Shape;298;p45"/>
          <p:cNvSpPr txBox="1"/>
          <p:nvPr>
            <p:ph idx="2" type="body"/>
          </p:nvPr>
        </p:nvSpPr>
        <p:spPr>
          <a:xfrm>
            <a:off x="4226019" y="2271788"/>
            <a:ext cx="28032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299" name="Google Shape;299;p45"/>
          <p:cNvSpPr/>
          <p:nvPr/>
        </p:nvSpPr>
        <p:spPr>
          <a:xfrm>
            <a:off x="514350" y="196160"/>
            <a:ext cx="223926" cy="262041"/>
          </a:xfrm>
          <a:custGeom>
            <a:rect b="b" l="l" r="r" t="t"/>
            <a:pathLst>
              <a:path extrusionOk="0" h="524082" w="447852">
                <a:moveTo>
                  <a:pt x="0" y="0"/>
                </a:moveTo>
                <a:lnTo>
                  <a:pt x="447852" y="0"/>
                </a:lnTo>
                <a:lnTo>
                  <a:pt x="447852" y="524082"/>
                </a:lnTo>
                <a:lnTo>
                  <a:pt x="0" y="524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45"/>
          <p:cNvSpPr txBox="1"/>
          <p:nvPr/>
        </p:nvSpPr>
        <p:spPr>
          <a:xfrm>
            <a:off x="6969865" y="250980"/>
            <a:ext cx="430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endParaRPr sz="700"/>
          </a:p>
        </p:txBody>
      </p:sp>
      <p:sp>
        <p:nvSpPr>
          <p:cNvPr id="301" name="Google Shape;301;p45"/>
          <p:cNvSpPr txBox="1"/>
          <p:nvPr/>
        </p:nvSpPr>
        <p:spPr>
          <a:xfrm>
            <a:off x="8160451" y="250980"/>
            <a:ext cx="487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700"/>
          </a:p>
        </p:txBody>
      </p:sp>
      <p:sp>
        <p:nvSpPr>
          <p:cNvPr id="302" name="Google Shape;302;p45"/>
          <p:cNvSpPr txBox="1"/>
          <p:nvPr/>
        </p:nvSpPr>
        <p:spPr>
          <a:xfrm>
            <a:off x="5842902" y="250980"/>
            <a:ext cx="360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  <a:endParaRPr sz="700"/>
          </a:p>
        </p:txBody>
      </p:sp>
      <p:sp>
        <p:nvSpPr>
          <p:cNvPr id="303" name="Google Shape;303;p45"/>
          <p:cNvSpPr txBox="1"/>
          <p:nvPr/>
        </p:nvSpPr>
        <p:spPr>
          <a:xfrm>
            <a:off x="4743120" y="250980"/>
            <a:ext cx="312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  <a:endParaRPr sz="700"/>
          </a:p>
        </p:txBody>
      </p:sp>
      <p:sp>
        <p:nvSpPr>
          <p:cNvPr id="304" name="Google Shape;304;p45"/>
          <p:cNvSpPr txBox="1"/>
          <p:nvPr/>
        </p:nvSpPr>
        <p:spPr>
          <a:xfrm>
            <a:off x="834684" y="250980"/>
            <a:ext cx="291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LOGO</a:t>
            </a:r>
            <a:endParaRPr sz="700"/>
          </a:p>
        </p:txBody>
      </p:sp>
      <p:cxnSp>
        <p:nvCxnSpPr>
          <p:cNvPr id="305" name="Google Shape;305;p45"/>
          <p:cNvCxnSpPr/>
          <p:nvPr/>
        </p:nvCxnSpPr>
        <p:spPr>
          <a:xfrm>
            <a:off x="1061320" y="4767263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45"/>
          <p:cNvCxnSpPr/>
          <p:nvPr/>
        </p:nvCxnSpPr>
        <p:spPr>
          <a:xfrm>
            <a:off x="46358" y="4946108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7" name="Google Shape;307;p45"/>
          <p:cNvSpPr/>
          <p:nvPr/>
        </p:nvSpPr>
        <p:spPr>
          <a:xfrm>
            <a:off x="8336885" y="770117"/>
            <a:ext cx="2704949" cy="3872738"/>
          </a:xfrm>
          <a:custGeom>
            <a:rect b="b" l="l" r="r" t="t"/>
            <a:pathLst>
              <a:path extrusionOk="0" h="19608798" w="13695942">
                <a:moveTo>
                  <a:pt x="8232344" y="0"/>
                </a:moveTo>
                <a:lnTo>
                  <a:pt x="13695942" y="0"/>
                </a:lnTo>
                <a:lnTo>
                  <a:pt x="13695942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3685373" y="0"/>
                  <a:pt x="8232344" y="0"/>
                </a:cubicBezTo>
                <a:close/>
              </a:path>
            </a:pathLst>
          </a:custGeom>
          <a:solidFill>
            <a:srgbClr val="02020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8" name="Google Shape;308;p45"/>
          <p:cNvCxnSpPr/>
          <p:nvPr/>
        </p:nvCxnSpPr>
        <p:spPr>
          <a:xfrm rot="10800000">
            <a:off x="8691003" y="851103"/>
            <a:ext cx="0" cy="2029800"/>
          </a:xfrm>
          <a:prstGeom prst="straightConnector1">
            <a:avLst/>
          </a:prstGeom>
          <a:noFill/>
          <a:ln cap="flat" cmpd="sng" w="19050">
            <a:solidFill>
              <a:srgbClr val="FED00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45"/>
          <p:cNvCxnSpPr/>
          <p:nvPr/>
        </p:nvCxnSpPr>
        <p:spPr>
          <a:xfrm rot="10800000">
            <a:off x="8505266" y="1512991"/>
            <a:ext cx="0" cy="2029800"/>
          </a:xfrm>
          <a:prstGeom prst="straightConnector1">
            <a:avLst/>
          </a:prstGeom>
          <a:noFill/>
          <a:ln cap="flat" cmpd="sng" w="19050">
            <a:solidFill>
              <a:srgbClr val="FED00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10" name="Google Shape;310;p45"/>
          <p:cNvGrpSpPr/>
          <p:nvPr/>
        </p:nvGrpSpPr>
        <p:grpSpPr>
          <a:xfrm>
            <a:off x="8220357" y="4179276"/>
            <a:ext cx="287812" cy="287812"/>
            <a:chOff x="0" y="0"/>
            <a:chExt cx="812800" cy="812800"/>
          </a:xfrm>
        </p:grpSpPr>
        <p:sp>
          <p:nvSpPr>
            <p:cNvPr id="311" name="Google Shape;311;p4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45"/>
          <p:cNvGrpSpPr/>
          <p:nvPr/>
        </p:nvGrpSpPr>
        <p:grpSpPr>
          <a:xfrm>
            <a:off x="450473" y="4122087"/>
            <a:ext cx="287812" cy="287812"/>
            <a:chOff x="0" y="0"/>
            <a:chExt cx="812800" cy="812800"/>
          </a:xfrm>
        </p:grpSpPr>
        <p:sp>
          <p:nvSpPr>
            <p:cNvPr id="314" name="Google Shape;314;p4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ED00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type="title"/>
          </p:nvPr>
        </p:nvSpPr>
        <p:spPr>
          <a:xfrm>
            <a:off x="501875" y="987375"/>
            <a:ext cx="719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18" name="Google Shape;318;p46"/>
          <p:cNvSpPr/>
          <p:nvPr/>
        </p:nvSpPr>
        <p:spPr>
          <a:xfrm>
            <a:off x="514350" y="196160"/>
            <a:ext cx="223926" cy="262041"/>
          </a:xfrm>
          <a:custGeom>
            <a:rect b="b" l="l" r="r" t="t"/>
            <a:pathLst>
              <a:path extrusionOk="0" h="524082" w="447852">
                <a:moveTo>
                  <a:pt x="0" y="0"/>
                </a:moveTo>
                <a:lnTo>
                  <a:pt x="447852" y="0"/>
                </a:lnTo>
                <a:lnTo>
                  <a:pt x="447852" y="524082"/>
                </a:lnTo>
                <a:lnTo>
                  <a:pt x="0" y="524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46"/>
          <p:cNvSpPr txBox="1"/>
          <p:nvPr/>
        </p:nvSpPr>
        <p:spPr>
          <a:xfrm>
            <a:off x="6969865" y="250980"/>
            <a:ext cx="430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endParaRPr sz="700"/>
          </a:p>
        </p:txBody>
      </p:sp>
      <p:sp>
        <p:nvSpPr>
          <p:cNvPr id="320" name="Google Shape;320;p46"/>
          <p:cNvSpPr txBox="1"/>
          <p:nvPr/>
        </p:nvSpPr>
        <p:spPr>
          <a:xfrm>
            <a:off x="8160451" y="250980"/>
            <a:ext cx="487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700"/>
          </a:p>
        </p:txBody>
      </p:sp>
      <p:sp>
        <p:nvSpPr>
          <p:cNvPr id="321" name="Google Shape;321;p46"/>
          <p:cNvSpPr txBox="1"/>
          <p:nvPr/>
        </p:nvSpPr>
        <p:spPr>
          <a:xfrm>
            <a:off x="5842902" y="250980"/>
            <a:ext cx="360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  <a:endParaRPr sz="700"/>
          </a:p>
        </p:txBody>
      </p:sp>
      <p:sp>
        <p:nvSpPr>
          <p:cNvPr id="322" name="Google Shape;322;p46"/>
          <p:cNvSpPr txBox="1"/>
          <p:nvPr/>
        </p:nvSpPr>
        <p:spPr>
          <a:xfrm>
            <a:off x="4743120" y="250980"/>
            <a:ext cx="312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  <a:endParaRPr sz="700"/>
          </a:p>
        </p:txBody>
      </p:sp>
      <p:sp>
        <p:nvSpPr>
          <p:cNvPr id="323" name="Google Shape;323;p46"/>
          <p:cNvSpPr txBox="1"/>
          <p:nvPr/>
        </p:nvSpPr>
        <p:spPr>
          <a:xfrm>
            <a:off x="834684" y="250980"/>
            <a:ext cx="291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LOGO</a:t>
            </a:r>
            <a:endParaRPr sz="700"/>
          </a:p>
        </p:txBody>
      </p:sp>
      <p:sp>
        <p:nvSpPr>
          <p:cNvPr id="324" name="Google Shape;324;p46"/>
          <p:cNvSpPr/>
          <p:nvPr/>
        </p:nvSpPr>
        <p:spPr>
          <a:xfrm rot="10800000">
            <a:off x="-1434178" y="1754096"/>
            <a:ext cx="1828853" cy="3872738"/>
          </a:xfrm>
          <a:custGeom>
            <a:rect b="b" l="l" r="r" t="t"/>
            <a:pathLst>
              <a:path extrusionOk="0" h="19608798" w="9260014">
                <a:moveTo>
                  <a:pt x="5566001" y="0"/>
                </a:moveTo>
                <a:lnTo>
                  <a:pt x="9260014" y="0"/>
                </a:lnTo>
                <a:lnTo>
                  <a:pt x="9260014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2491731" y="0"/>
                  <a:pt x="5566001" y="0"/>
                </a:cubicBezTo>
                <a:close/>
              </a:path>
            </a:pathLst>
          </a:custGeom>
          <a:solidFill>
            <a:srgbClr val="02020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5" name="Google Shape;325;p46"/>
          <p:cNvCxnSpPr/>
          <p:nvPr/>
        </p:nvCxnSpPr>
        <p:spPr>
          <a:xfrm rot="10800000">
            <a:off x="501876" y="1409384"/>
            <a:ext cx="0" cy="2029800"/>
          </a:xfrm>
          <a:prstGeom prst="straightConnector1">
            <a:avLst/>
          </a:prstGeom>
          <a:noFill/>
          <a:ln cap="flat" cmpd="sng" w="19050">
            <a:solidFill>
              <a:srgbClr val="FED00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6" name="Google Shape;326;p46"/>
          <p:cNvCxnSpPr/>
          <p:nvPr/>
        </p:nvCxnSpPr>
        <p:spPr>
          <a:xfrm rot="10800000">
            <a:off x="316138" y="2071273"/>
            <a:ext cx="0" cy="2029800"/>
          </a:xfrm>
          <a:prstGeom prst="straightConnector1">
            <a:avLst/>
          </a:prstGeom>
          <a:noFill/>
          <a:ln cap="flat" cmpd="sng" w="19050">
            <a:solidFill>
              <a:srgbClr val="FED00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7" name="Google Shape;327;p46"/>
          <p:cNvGrpSpPr/>
          <p:nvPr/>
        </p:nvGrpSpPr>
        <p:grpSpPr>
          <a:xfrm>
            <a:off x="31229" y="4737557"/>
            <a:ext cx="287812" cy="287812"/>
            <a:chOff x="0" y="0"/>
            <a:chExt cx="812800" cy="812800"/>
          </a:xfrm>
        </p:grpSpPr>
        <p:sp>
          <p:nvSpPr>
            <p:cNvPr id="328" name="Google Shape;328;p4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46"/>
          <p:cNvGrpSpPr/>
          <p:nvPr/>
        </p:nvGrpSpPr>
        <p:grpSpPr>
          <a:xfrm rot="5400000">
            <a:off x="8648150" y="1535422"/>
            <a:ext cx="287812" cy="287812"/>
            <a:chOff x="0" y="0"/>
            <a:chExt cx="812800" cy="812800"/>
          </a:xfrm>
        </p:grpSpPr>
        <p:sp>
          <p:nvSpPr>
            <p:cNvPr id="331" name="Google Shape;331;p4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ED00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46"/>
          <p:cNvGrpSpPr/>
          <p:nvPr/>
        </p:nvGrpSpPr>
        <p:grpSpPr>
          <a:xfrm>
            <a:off x="8206538" y="4629150"/>
            <a:ext cx="198567" cy="198567"/>
            <a:chOff x="0" y="0"/>
            <a:chExt cx="812800" cy="812800"/>
          </a:xfrm>
        </p:grpSpPr>
        <p:sp>
          <p:nvSpPr>
            <p:cNvPr id="334" name="Google Shape;334;p4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46"/>
          <p:cNvGrpSpPr/>
          <p:nvPr/>
        </p:nvGrpSpPr>
        <p:grpSpPr>
          <a:xfrm>
            <a:off x="8502398" y="4629150"/>
            <a:ext cx="198567" cy="198567"/>
            <a:chOff x="0" y="0"/>
            <a:chExt cx="812800" cy="812800"/>
          </a:xfrm>
        </p:grpSpPr>
        <p:sp>
          <p:nvSpPr>
            <p:cNvPr id="337" name="Google Shape;337;p4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D00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9" name="Google Shape;33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962" y="1409237"/>
            <a:ext cx="637862" cy="61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/>
          <p:nvPr>
            <p:ph idx="1" type="body"/>
          </p:nvPr>
        </p:nvSpPr>
        <p:spPr>
          <a:xfrm>
            <a:off x="3684788" y="2298663"/>
            <a:ext cx="25560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342" name="Google Shape;342;p47"/>
          <p:cNvSpPr txBox="1"/>
          <p:nvPr>
            <p:ph idx="2" type="body"/>
          </p:nvPr>
        </p:nvSpPr>
        <p:spPr>
          <a:xfrm>
            <a:off x="1065788" y="2298663"/>
            <a:ext cx="26190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9pPr>
          </a:lstStyle>
          <a:p/>
        </p:txBody>
      </p:sp>
      <p:sp>
        <p:nvSpPr>
          <p:cNvPr id="343" name="Google Shape;343;p47"/>
          <p:cNvSpPr/>
          <p:nvPr/>
        </p:nvSpPr>
        <p:spPr>
          <a:xfrm>
            <a:off x="514350" y="196160"/>
            <a:ext cx="223926" cy="262041"/>
          </a:xfrm>
          <a:custGeom>
            <a:rect b="b" l="l" r="r" t="t"/>
            <a:pathLst>
              <a:path extrusionOk="0" h="524082" w="447852">
                <a:moveTo>
                  <a:pt x="0" y="0"/>
                </a:moveTo>
                <a:lnTo>
                  <a:pt x="447852" y="0"/>
                </a:lnTo>
                <a:lnTo>
                  <a:pt x="447852" y="524082"/>
                </a:lnTo>
                <a:lnTo>
                  <a:pt x="0" y="524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47"/>
          <p:cNvSpPr txBox="1"/>
          <p:nvPr/>
        </p:nvSpPr>
        <p:spPr>
          <a:xfrm>
            <a:off x="6969865" y="250980"/>
            <a:ext cx="430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endParaRPr sz="700"/>
          </a:p>
        </p:txBody>
      </p:sp>
      <p:sp>
        <p:nvSpPr>
          <p:cNvPr id="345" name="Google Shape;345;p47"/>
          <p:cNvSpPr txBox="1"/>
          <p:nvPr/>
        </p:nvSpPr>
        <p:spPr>
          <a:xfrm>
            <a:off x="8160451" y="250980"/>
            <a:ext cx="487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700"/>
          </a:p>
        </p:txBody>
      </p:sp>
      <p:sp>
        <p:nvSpPr>
          <p:cNvPr id="346" name="Google Shape;346;p47"/>
          <p:cNvSpPr txBox="1"/>
          <p:nvPr/>
        </p:nvSpPr>
        <p:spPr>
          <a:xfrm>
            <a:off x="5842902" y="250980"/>
            <a:ext cx="360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  <a:endParaRPr sz="700"/>
          </a:p>
        </p:txBody>
      </p:sp>
      <p:sp>
        <p:nvSpPr>
          <p:cNvPr id="347" name="Google Shape;347;p47"/>
          <p:cNvSpPr txBox="1"/>
          <p:nvPr/>
        </p:nvSpPr>
        <p:spPr>
          <a:xfrm>
            <a:off x="4743120" y="250980"/>
            <a:ext cx="312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  <a:endParaRPr sz="700"/>
          </a:p>
        </p:txBody>
      </p:sp>
      <p:sp>
        <p:nvSpPr>
          <p:cNvPr id="348" name="Google Shape;348;p47"/>
          <p:cNvSpPr txBox="1"/>
          <p:nvPr/>
        </p:nvSpPr>
        <p:spPr>
          <a:xfrm>
            <a:off x="834684" y="250980"/>
            <a:ext cx="291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LOGO</a:t>
            </a:r>
            <a:endParaRPr sz="700"/>
          </a:p>
        </p:txBody>
      </p:sp>
      <p:sp>
        <p:nvSpPr>
          <p:cNvPr id="349" name="Google Shape;349;p47"/>
          <p:cNvSpPr txBox="1"/>
          <p:nvPr>
            <p:ph type="title"/>
          </p:nvPr>
        </p:nvSpPr>
        <p:spPr>
          <a:xfrm>
            <a:off x="501875" y="987375"/>
            <a:ext cx="719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nton"/>
              <a:buNone/>
              <a:defRPr i="0" sz="4500" u="none" cap="none" strike="noStrik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50" name="Google Shape;350;p47"/>
          <p:cNvSpPr/>
          <p:nvPr/>
        </p:nvSpPr>
        <p:spPr>
          <a:xfrm>
            <a:off x="7500623" y="0"/>
            <a:ext cx="1828853" cy="3872738"/>
          </a:xfrm>
          <a:custGeom>
            <a:rect b="b" l="l" r="r" t="t"/>
            <a:pathLst>
              <a:path extrusionOk="0" h="19608798" w="9260014">
                <a:moveTo>
                  <a:pt x="5566001" y="0"/>
                </a:moveTo>
                <a:lnTo>
                  <a:pt x="9260014" y="0"/>
                </a:lnTo>
                <a:lnTo>
                  <a:pt x="9260014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2491731" y="0"/>
                  <a:pt x="5566001" y="0"/>
                </a:cubicBezTo>
                <a:close/>
              </a:path>
            </a:pathLst>
          </a:custGeom>
          <a:solidFill>
            <a:srgbClr val="02020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1" name="Google Shape;351;p47"/>
          <p:cNvGrpSpPr/>
          <p:nvPr/>
        </p:nvGrpSpPr>
        <p:grpSpPr>
          <a:xfrm>
            <a:off x="8558865" y="761503"/>
            <a:ext cx="1543101" cy="374764"/>
            <a:chOff x="0" y="-38100"/>
            <a:chExt cx="812800" cy="197400"/>
          </a:xfrm>
        </p:grpSpPr>
        <p:sp>
          <p:nvSpPr>
            <p:cNvPr id="352" name="Google Shape;352;p47"/>
            <p:cNvSpPr/>
            <p:nvPr/>
          </p:nvSpPr>
          <p:spPr>
            <a:xfrm>
              <a:off x="0" y="0"/>
              <a:ext cx="812800" cy="159290"/>
            </a:xfrm>
            <a:custGeom>
              <a:rect b="b" l="l" r="r" t="t"/>
              <a:pathLst>
                <a:path extrusionOk="0" h="159290" w="812800">
                  <a:moveTo>
                    <a:pt x="79645" y="0"/>
                  </a:moveTo>
                  <a:lnTo>
                    <a:pt x="733155" y="0"/>
                  </a:lnTo>
                  <a:cubicBezTo>
                    <a:pt x="777142" y="0"/>
                    <a:pt x="812800" y="35658"/>
                    <a:pt x="812800" y="79645"/>
                  </a:cubicBezTo>
                  <a:lnTo>
                    <a:pt x="812800" y="79645"/>
                  </a:lnTo>
                  <a:cubicBezTo>
                    <a:pt x="812800" y="100768"/>
                    <a:pt x="804409" y="121026"/>
                    <a:pt x="789473" y="135962"/>
                  </a:cubicBezTo>
                  <a:cubicBezTo>
                    <a:pt x="774536" y="150898"/>
                    <a:pt x="754278" y="159290"/>
                    <a:pt x="733155" y="159290"/>
                  </a:cubicBezTo>
                  <a:lnTo>
                    <a:pt x="79645" y="159290"/>
                  </a:lnTo>
                  <a:cubicBezTo>
                    <a:pt x="35658" y="159290"/>
                    <a:pt x="0" y="123631"/>
                    <a:pt x="0" y="79645"/>
                  </a:cubicBezTo>
                  <a:lnTo>
                    <a:pt x="0" y="79645"/>
                  </a:lnTo>
                  <a:cubicBezTo>
                    <a:pt x="0" y="35658"/>
                    <a:pt x="35658" y="0"/>
                    <a:pt x="79645" y="0"/>
                  </a:cubicBezTo>
                  <a:close/>
                </a:path>
              </a:pathLst>
            </a:custGeom>
            <a:solidFill>
              <a:srgbClr val="FED00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7"/>
            <p:cNvSpPr txBox="1"/>
            <p:nvPr/>
          </p:nvSpPr>
          <p:spPr>
            <a:xfrm>
              <a:off x="0" y="-38100"/>
              <a:ext cx="8127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47"/>
          <p:cNvGrpSpPr/>
          <p:nvPr/>
        </p:nvGrpSpPr>
        <p:grpSpPr>
          <a:xfrm>
            <a:off x="6997047" y="762343"/>
            <a:ext cx="198567" cy="198567"/>
            <a:chOff x="0" y="0"/>
            <a:chExt cx="812800" cy="812800"/>
          </a:xfrm>
        </p:grpSpPr>
        <p:sp>
          <p:nvSpPr>
            <p:cNvPr id="355" name="Google Shape;355;p4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47"/>
          <p:cNvGrpSpPr/>
          <p:nvPr/>
        </p:nvGrpSpPr>
        <p:grpSpPr>
          <a:xfrm>
            <a:off x="7292906" y="762343"/>
            <a:ext cx="198567" cy="198567"/>
            <a:chOff x="0" y="0"/>
            <a:chExt cx="812800" cy="812800"/>
          </a:xfrm>
        </p:grpSpPr>
        <p:sp>
          <p:nvSpPr>
            <p:cNvPr id="358" name="Google Shape;358;p4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D00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0" name="Google Shape;360;p47"/>
          <p:cNvCxnSpPr/>
          <p:nvPr/>
        </p:nvCxnSpPr>
        <p:spPr>
          <a:xfrm>
            <a:off x="6081370" y="1332570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47"/>
          <p:cNvCxnSpPr/>
          <p:nvPr/>
        </p:nvCxnSpPr>
        <p:spPr>
          <a:xfrm>
            <a:off x="5218770" y="1513153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/>
          <p:nvPr>
            <p:ph idx="2" type="pic"/>
          </p:nvPr>
        </p:nvSpPr>
        <p:spPr>
          <a:xfrm>
            <a:off x="1446424" y="2592988"/>
            <a:ext cx="2154000" cy="16155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48"/>
          <p:cNvSpPr txBox="1"/>
          <p:nvPr>
            <p:ph idx="1" type="body"/>
          </p:nvPr>
        </p:nvSpPr>
        <p:spPr>
          <a:xfrm>
            <a:off x="4949519" y="2524657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9pPr>
          </a:lstStyle>
          <a:p/>
        </p:txBody>
      </p:sp>
      <p:sp>
        <p:nvSpPr>
          <p:cNvPr id="365" name="Google Shape;365;p48"/>
          <p:cNvSpPr/>
          <p:nvPr/>
        </p:nvSpPr>
        <p:spPr>
          <a:xfrm>
            <a:off x="514350" y="196160"/>
            <a:ext cx="223926" cy="262041"/>
          </a:xfrm>
          <a:custGeom>
            <a:rect b="b" l="l" r="r" t="t"/>
            <a:pathLst>
              <a:path extrusionOk="0" h="524082" w="447852">
                <a:moveTo>
                  <a:pt x="0" y="0"/>
                </a:moveTo>
                <a:lnTo>
                  <a:pt x="447852" y="0"/>
                </a:lnTo>
                <a:lnTo>
                  <a:pt x="447852" y="524082"/>
                </a:lnTo>
                <a:lnTo>
                  <a:pt x="0" y="524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48"/>
          <p:cNvSpPr txBox="1"/>
          <p:nvPr/>
        </p:nvSpPr>
        <p:spPr>
          <a:xfrm>
            <a:off x="6969865" y="250980"/>
            <a:ext cx="430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endParaRPr sz="700"/>
          </a:p>
        </p:txBody>
      </p:sp>
      <p:sp>
        <p:nvSpPr>
          <p:cNvPr id="367" name="Google Shape;367;p48"/>
          <p:cNvSpPr txBox="1"/>
          <p:nvPr/>
        </p:nvSpPr>
        <p:spPr>
          <a:xfrm>
            <a:off x="8160451" y="250980"/>
            <a:ext cx="487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700"/>
          </a:p>
        </p:txBody>
      </p:sp>
      <p:sp>
        <p:nvSpPr>
          <p:cNvPr id="368" name="Google Shape;368;p48"/>
          <p:cNvSpPr txBox="1"/>
          <p:nvPr/>
        </p:nvSpPr>
        <p:spPr>
          <a:xfrm>
            <a:off x="5842902" y="250980"/>
            <a:ext cx="360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  <a:endParaRPr sz="700"/>
          </a:p>
        </p:txBody>
      </p:sp>
      <p:sp>
        <p:nvSpPr>
          <p:cNvPr id="369" name="Google Shape;369;p48"/>
          <p:cNvSpPr txBox="1"/>
          <p:nvPr/>
        </p:nvSpPr>
        <p:spPr>
          <a:xfrm>
            <a:off x="4743120" y="250980"/>
            <a:ext cx="312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  <a:endParaRPr sz="700"/>
          </a:p>
        </p:txBody>
      </p:sp>
      <p:sp>
        <p:nvSpPr>
          <p:cNvPr id="370" name="Google Shape;370;p48"/>
          <p:cNvSpPr txBox="1"/>
          <p:nvPr/>
        </p:nvSpPr>
        <p:spPr>
          <a:xfrm>
            <a:off x="834684" y="250980"/>
            <a:ext cx="291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LOGO</a:t>
            </a:r>
            <a:endParaRPr sz="700"/>
          </a:p>
        </p:txBody>
      </p:sp>
      <p:sp>
        <p:nvSpPr>
          <p:cNvPr id="371" name="Google Shape;371;p48"/>
          <p:cNvSpPr txBox="1"/>
          <p:nvPr>
            <p:ph type="title"/>
          </p:nvPr>
        </p:nvSpPr>
        <p:spPr>
          <a:xfrm>
            <a:off x="501875" y="987375"/>
            <a:ext cx="719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nton"/>
              <a:buNone/>
              <a:defRPr i="0" sz="4500" u="none" cap="none" strike="noStrik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72" name="Google Shape;372;p48"/>
          <p:cNvSpPr/>
          <p:nvPr/>
        </p:nvSpPr>
        <p:spPr>
          <a:xfrm rot="5400000">
            <a:off x="6932264" y="2932002"/>
            <a:ext cx="397453" cy="4079908"/>
          </a:xfrm>
          <a:custGeom>
            <a:rect b="b" l="l" r="r" t="t"/>
            <a:pathLst>
              <a:path extrusionOk="0" h="20657762" w="2012419">
                <a:moveTo>
                  <a:pt x="1209623" y="0"/>
                </a:moveTo>
                <a:lnTo>
                  <a:pt x="2012419" y="0"/>
                </a:lnTo>
                <a:lnTo>
                  <a:pt x="2012419" y="20657762"/>
                </a:lnTo>
                <a:lnTo>
                  <a:pt x="0" y="20657762"/>
                </a:lnTo>
                <a:lnTo>
                  <a:pt x="0" y="10347655"/>
                </a:lnTo>
                <a:cubicBezTo>
                  <a:pt x="0" y="4632335"/>
                  <a:pt x="541512" y="0"/>
                  <a:pt x="1209623" y="0"/>
                </a:cubicBezTo>
                <a:close/>
              </a:path>
            </a:pathLst>
          </a:custGeom>
          <a:solidFill>
            <a:srgbClr val="02020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3" name="Google Shape;373;p48"/>
          <p:cNvCxnSpPr/>
          <p:nvPr/>
        </p:nvCxnSpPr>
        <p:spPr>
          <a:xfrm>
            <a:off x="5896120" y="2011627"/>
            <a:ext cx="3246300" cy="0"/>
          </a:xfrm>
          <a:prstGeom prst="straightConnector1">
            <a:avLst/>
          </a:prstGeom>
          <a:noFill/>
          <a:ln cap="flat" cmpd="sng" w="19050">
            <a:solidFill>
              <a:srgbClr val="FED00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p48"/>
          <p:cNvCxnSpPr/>
          <p:nvPr/>
        </p:nvCxnSpPr>
        <p:spPr>
          <a:xfrm>
            <a:off x="5435313" y="2190032"/>
            <a:ext cx="3246300" cy="0"/>
          </a:xfrm>
          <a:prstGeom prst="straightConnector1">
            <a:avLst/>
          </a:prstGeom>
          <a:noFill/>
          <a:ln cap="flat" cmpd="sng" w="19050">
            <a:solidFill>
              <a:srgbClr val="FED00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5" name="Google Shape;375;p48"/>
          <p:cNvGrpSpPr/>
          <p:nvPr/>
        </p:nvGrpSpPr>
        <p:grpSpPr>
          <a:xfrm>
            <a:off x="5055361" y="4629329"/>
            <a:ext cx="287812" cy="287812"/>
            <a:chOff x="0" y="0"/>
            <a:chExt cx="812800" cy="812800"/>
          </a:xfrm>
        </p:grpSpPr>
        <p:sp>
          <p:nvSpPr>
            <p:cNvPr id="376" name="Google Shape;376;p4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ED00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8" name="Google Shape;37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450" y="1165250"/>
            <a:ext cx="637862" cy="61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/>
          <p:nvPr>
            <p:ph type="ctrTitle"/>
          </p:nvPr>
        </p:nvSpPr>
        <p:spPr>
          <a:xfrm>
            <a:off x="1143000" y="841772"/>
            <a:ext cx="6858000" cy="17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1" name="Google Shape;381;p49"/>
          <p:cNvSpPr txBox="1"/>
          <p:nvPr>
            <p:ph idx="1" type="subTitle"/>
          </p:nvPr>
        </p:nvSpPr>
        <p:spPr>
          <a:xfrm>
            <a:off x="1143000" y="2701529"/>
            <a:ext cx="6858000" cy="1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82" name="Google Shape;382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83" name="Google Shape;383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84" name="Google Shape;384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text&#10;&#10;Description automatically generated" id="385" name="Google Shape;38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000" y="53660"/>
            <a:ext cx="946996" cy="655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501875" y="987375"/>
            <a:ext cx="719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nton"/>
              <a:buNone/>
              <a:defRPr i="0" sz="4500" u="none" cap="none" strike="noStrik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2514600" y="26057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marR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ton"/>
              <a:buChar char="•"/>
              <a:defRPr i="0" sz="1200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indent="-304800" lvl="1" marL="914400" marR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ton"/>
              <a:buChar char="–"/>
              <a:defRPr i="0" sz="1200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indent="-304800" lvl="2" marL="1371600" marR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ton"/>
              <a:buChar char="•"/>
              <a:defRPr i="0" sz="1200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indent="-3048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ton"/>
              <a:buChar char="–"/>
              <a:defRPr i="0" sz="1200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indent="-3048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ton"/>
              <a:buChar char="»"/>
              <a:defRPr i="0" sz="1200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indent="-3048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ton"/>
              <a:buChar char="•"/>
              <a:defRPr i="0" sz="1200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indent="-3048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ton"/>
              <a:buChar char="•"/>
              <a:defRPr i="0" sz="1200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indent="-3048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ton"/>
              <a:buChar char="•"/>
              <a:defRPr i="0" sz="1200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indent="-3048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ton"/>
              <a:buChar char="•"/>
              <a:defRPr i="0" sz="1200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hyperlink" Target="https://schoolsims.com/client-testimonials/" TargetMode="External"/><Relationship Id="rId5" Type="http://schemas.openxmlformats.org/officeDocument/2006/relationships/hyperlink" Target="https://schoolsims.com/simulations/" TargetMode="External"/><Relationship Id="rId6" Type="http://schemas.openxmlformats.org/officeDocument/2006/relationships/hyperlink" Target="https://schoolsims.com/downloadable-resources/" TargetMode="External"/><Relationship Id="rId7" Type="http://schemas.openxmlformats.org/officeDocument/2006/relationships/hyperlink" Target="https://schoolsims.com/programs/" TargetMode="External"/><Relationship Id="rId8" Type="http://schemas.openxmlformats.org/officeDocument/2006/relationships/hyperlink" Target="https://schoolsims.com/simulation-based-research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DED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825" y="1733113"/>
            <a:ext cx="7186350" cy="16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88888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9"/>
          <p:cNvSpPr txBox="1"/>
          <p:nvPr/>
        </p:nvSpPr>
        <p:spPr>
          <a:xfrm>
            <a:off x="88950" y="160050"/>
            <a:ext cx="896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85200C"/>
                </a:solidFill>
                <a:latin typeface="Montserrat"/>
                <a:ea typeface="Montserrat"/>
                <a:cs typeface="Montserrat"/>
                <a:sym typeface="Montserrat"/>
              </a:rPr>
              <a:t>TARGETED PROFESSIONAL LEARNING</a:t>
            </a:r>
            <a:endParaRPr b="1" sz="100">
              <a:solidFill>
                <a:srgbClr val="8520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6" name="Google Shape;516;p59"/>
          <p:cNvSpPr txBox="1"/>
          <p:nvPr/>
        </p:nvSpPr>
        <p:spPr>
          <a:xfrm>
            <a:off x="1002801" y="995825"/>
            <a:ext cx="347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Aspiring Principal </a:t>
            </a:r>
            <a:b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Program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59"/>
          <p:cNvSpPr/>
          <p:nvPr/>
        </p:nvSpPr>
        <p:spPr>
          <a:xfrm rot="5400000">
            <a:off x="583894" y="3815708"/>
            <a:ext cx="2704949" cy="3872738"/>
          </a:xfrm>
          <a:custGeom>
            <a:rect b="b" l="l" r="r" t="t"/>
            <a:pathLst>
              <a:path extrusionOk="0" h="19608798" w="13695942">
                <a:moveTo>
                  <a:pt x="8232344" y="0"/>
                </a:moveTo>
                <a:lnTo>
                  <a:pt x="13695942" y="0"/>
                </a:lnTo>
                <a:lnTo>
                  <a:pt x="13695942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3685373" y="0"/>
                  <a:pt x="8232344" y="0"/>
                </a:cubicBezTo>
                <a:close/>
              </a:path>
            </a:pathLst>
          </a:custGeom>
          <a:solidFill>
            <a:srgbClr val="02020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8" name="Google Shape;518;p59"/>
          <p:cNvCxnSpPr/>
          <p:nvPr/>
        </p:nvCxnSpPr>
        <p:spPr>
          <a:xfrm>
            <a:off x="2284710" y="4726069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9" name="Google Shape;519;p59"/>
          <p:cNvCxnSpPr/>
          <p:nvPr/>
        </p:nvCxnSpPr>
        <p:spPr>
          <a:xfrm>
            <a:off x="1269747" y="4904915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0" name="Google Shape;52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82" y="875200"/>
            <a:ext cx="465162" cy="6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282" y="1708268"/>
            <a:ext cx="560763" cy="567032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59"/>
          <p:cNvSpPr txBox="1"/>
          <p:nvPr/>
        </p:nvSpPr>
        <p:spPr>
          <a:xfrm>
            <a:off x="1010125" y="1810838"/>
            <a:ext cx="3382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Aspiring Leader </a:t>
            </a:r>
            <a:b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Program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3" name="Google Shape;523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931" y="3470669"/>
            <a:ext cx="637862" cy="637862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9"/>
          <p:cNvSpPr txBox="1"/>
          <p:nvPr/>
        </p:nvSpPr>
        <p:spPr>
          <a:xfrm>
            <a:off x="1010125" y="3470663"/>
            <a:ext cx="286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Customized Coaching Support &amp; Onboarding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5" name="Google Shape;525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073" y="2566375"/>
            <a:ext cx="597575" cy="613218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9"/>
          <p:cNvSpPr txBox="1"/>
          <p:nvPr/>
        </p:nvSpPr>
        <p:spPr>
          <a:xfrm>
            <a:off x="1010119" y="2625881"/>
            <a:ext cx="286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 Symposiums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7" name="Google Shape;527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7050" y="1220263"/>
            <a:ext cx="4908792" cy="2851774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88888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0"/>
          <p:cNvSpPr txBox="1"/>
          <p:nvPr/>
        </p:nvSpPr>
        <p:spPr>
          <a:xfrm>
            <a:off x="177900" y="153500"/>
            <a:ext cx="896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85200C"/>
                </a:solidFill>
                <a:latin typeface="Montserrat"/>
                <a:ea typeface="Montserrat"/>
                <a:cs typeface="Montserrat"/>
                <a:sym typeface="Montserrat"/>
              </a:rPr>
              <a:t>SCHOOL IMPROVEMENT</a:t>
            </a:r>
            <a:endParaRPr b="1" sz="100">
              <a:solidFill>
                <a:srgbClr val="8520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3" name="Google Shape;533;p60"/>
          <p:cNvSpPr txBox="1"/>
          <p:nvPr/>
        </p:nvSpPr>
        <p:spPr>
          <a:xfrm>
            <a:off x="5687663" y="822175"/>
            <a:ext cx="32637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Supports implementation of school vision and mission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p60"/>
          <p:cNvSpPr/>
          <p:nvPr/>
        </p:nvSpPr>
        <p:spPr>
          <a:xfrm rot="5400000">
            <a:off x="583894" y="3815708"/>
            <a:ext cx="2704949" cy="3872738"/>
          </a:xfrm>
          <a:custGeom>
            <a:rect b="b" l="l" r="r" t="t"/>
            <a:pathLst>
              <a:path extrusionOk="0" h="19608798" w="13695942">
                <a:moveTo>
                  <a:pt x="8232344" y="0"/>
                </a:moveTo>
                <a:lnTo>
                  <a:pt x="13695942" y="0"/>
                </a:lnTo>
                <a:lnTo>
                  <a:pt x="13695942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3685373" y="0"/>
                  <a:pt x="8232344" y="0"/>
                </a:cubicBezTo>
                <a:close/>
              </a:path>
            </a:pathLst>
          </a:custGeom>
          <a:solidFill>
            <a:srgbClr val="02020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5" name="Google Shape;535;p60"/>
          <p:cNvCxnSpPr/>
          <p:nvPr/>
        </p:nvCxnSpPr>
        <p:spPr>
          <a:xfrm>
            <a:off x="2284710" y="4726069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6" name="Google Shape;536;p60"/>
          <p:cNvCxnSpPr/>
          <p:nvPr/>
        </p:nvCxnSpPr>
        <p:spPr>
          <a:xfrm>
            <a:off x="1269747" y="4904915"/>
            <a:ext cx="203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7" name="Google Shape;53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157" y="808350"/>
            <a:ext cx="465162" cy="6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1357" y="1854643"/>
            <a:ext cx="560763" cy="567032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0"/>
          <p:cNvSpPr txBox="1"/>
          <p:nvPr/>
        </p:nvSpPr>
        <p:spPr>
          <a:xfrm>
            <a:off x="5761200" y="1955650"/>
            <a:ext cx="3382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Develops capacity of teacher leaders 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0" name="Google Shape;54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2806" y="4009969"/>
            <a:ext cx="637862" cy="63786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60"/>
          <p:cNvSpPr txBox="1"/>
          <p:nvPr/>
        </p:nvSpPr>
        <p:spPr>
          <a:xfrm>
            <a:off x="5788025" y="3930075"/>
            <a:ext cx="30630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Builds coherence in teaching, learning, and leadership expectations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2" name="Google Shape;542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2948" y="2857450"/>
            <a:ext cx="597575" cy="613218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0"/>
          <p:cNvSpPr txBox="1"/>
          <p:nvPr/>
        </p:nvSpPr>
        <p:spPr>
          <a:xfrm>
            <a:off x="5761200" y="2857450"/>
            <a:ext cx="31902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Promotes collaboration in investigating problems of practice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4" name="Google Shape;544;p60"/>
          <p:cNvPicPr preferRelativeResize="0"/>
          <p:nvPr/>
        </p:nvPicPr>
        <p:blipFill rotWithShape="1">
          <a:blip r:embed="rId7">
            <a:alphaModFix/>
          </a:blip>
          <a:srcRect b="0" l="0" r="0" t="14777"/>
          <a:stretch/>
        </p:blipFill>
        <p:spPr>
          <a:xfrm>
            <a:off x="77825" y="1030012"/>
            <a:ext cx="4737999" cy="270495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DED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1"/>
          <p:cNvSpPr/>
          <p:nvPr/>
        </p:nvSpPr>
        <p:spPr>
          <a:xfrm>
            <a:off x="6939643" y="4629150"/>
            <a:ext cx="2204357" cy="514350"/>
          </a:xfrm>
          <a:custGeom>
            <a:rect b="b" l="l" r="r" t="t"/>
            <a:pathLst>
              <a:path extrusionOk="0" h="1028700" w="4408714">
                <a:moveTo>
                  <a:pt x="0" y="0"/>
                </a:moveTo>
                <a:lnTo>
                  <a:pt x="4408714" y="0"/>
                </a:lnTo>
                <a:lnTo>
                  <a:pt x="440871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50" name="Google Shape;550;p61"/>
          <p:cNvPicPr preferRelativeResize="0"/>
          <p:nvPr/>
        </p:nvPicPr>
        <p:blipFill rotWithShape="1">
          <a:blip r:embed="rId4">
            <a:alphaModFix/>
          </a:blip>
          <a:srcRect b="20789" l="0" r="0" t="10665"/>
          <a:stretch/>
        </p:blipFill>
        <p:spPr>
          <a:xfrm>
            <a:off x="400063" y="981188"/>
            <a:ext cx="8343876" cy="350584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1"/>
          <p:cNvSpPr txBox="1"/>
          <p:nvPr/>
        </p:nvSpPr>
        <p:spPr>
          <a:xfrm>
            <a:off x="666600" y="454175"/>
            <a:ext cx="781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Where Schools Are Using SchoolSims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2"/>
          <p:cNvSpPr txBox="1"/>
          <p:nvPr/>
        </p:nvSpPr>
        <p:spPr>
          <a:xfrm>
            <a:off x="2744175" y="1719425"/>
            <a:ext cx="41631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7" name="Google Shape;55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DED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825" y="1733113"/>
            <a:ext cx="7186350" cy="16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64" title="SpiralBlan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666" y="0"/>
            <a:ext cx="665438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7" name="Google Shape;397;p51" title="Copy of Copy of November '24 Webinar 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DED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2"/>
          <p:cNvSpPr/>
          <p:nvPr/>
        </p:nvSpPr>
        <p:spPr>
          <a:xfrm>
            <a:off x="6425293" y="514350"/>
            <a:ext cx="2204357" cy="514350"/>
          </a:xfrm>
          <a:custGeom>
            <a:rect b="b" l="l" r="r" t="t"/>
            <a:pathLst>
              <a:path extrusionOk="0" h="1028700" w="4408714">
                <a:moveTo>
                  <a:pt x="0" y="0"/>
                </a:moveTo>
                <a:lnTo>
                  <a:pt x="4408714" y="0"/>
                </a:lnTo>
                <a:lnTo>
                  <a:pt x="440871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52"/>
          <p:cNvSpPr/>
          <p:nvPr/>
        </p:nvSpPr>
        <p:spPr>
          <a:xfrm>
            <a:off x="514350" y="514350"/>
            <a:ext cx="1986080" cy="1986080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474" l="0" r="0" t="-3474"/>
            </a:stretch>
          </a:blipFill>
          <a:ln>
            <a:noFill/>
          </a:ln>
        </p:spPr>
      </p:sp>
      <p:sp>
        <p:nvSpPr>
          <p:cNvPr id="405" name="Google Shape;405;p52"/>
          <p:cNvSpPr txBox="1"/>
          <p:nvPr/>
        </p:nvSpPr>
        <p:spPr>
          <a:xfrm>
            <a:off x="2732406" y="476250"/>
            <a:ext cx="58971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Ken Spero</a:t>
            </a:r>
            <a:endParaRPr sz="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President &amp; Co-Founder</a:t>
            </a:r>
            <a:endParaRPr sz="7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kspero@schoolsims.com</a:t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over 30 years, Ken has leveraged simulation-based learning to help professionals develop critical decision-making skills in a risk-free environment. In 2008, he recognized an opportunity to apply this approach to K-12 leadership, addressing the high turnover of educational leaders and its impact on schools. By capturing real-world </a:t>
            </a: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experiences and</a:t>
            </a: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transforming them into interactive simulations, he created a way for school administrators to practice navigating complex challenges, balancing trade-offs, and experiencing consequences before facing them in real life. For the past 10 years, he has been focused on the Silent Crisis of Leadership in K-12, working to strengthen leadership capacity and critical thinking among school leaders.</a:t>
            </a:r>
            <a:endParaRPr sz="700"/>
          </a:p>
        </p:txBody>
      </p:sp>
      <p:sp>
        <p:nvSpPr>
          <p:cNvPr id="406" name="Google Shape;406;p52"/>
          <p:cNvSpPr txBox="1"/>
          <p:nvPr/>
        </p:nvSpPr>
        <p:spPr>
          <a:xfrm>
            <a:off x="514350" y="2600696"/>
            <a:ext cx="5897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Additional SchoolSims Resources</a:t>
            </a:r>
            <a:endParaRPr sz="700"/>
          </a:p>
        </p:txBody>
      </p:sp>
      <p:sp>
        <p:nvSpPr>
          <p:cNvPr id="407" name="Google Shape;407;p52"/>
          <p:cNvSpPr txBox="1"/>
          <p:nvPr/>
        </p:nvSpPr>
        <p:spPr>
          <a:xfrm>
            <a:off x="514350" y="2937300"/>
            <a:ext cx="3820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sng" cap="none" strike="noStrike">
                <a:solidFill>
                  <a:srgbClr val="2D2B6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Preview the SchoolSims Library</a:t>
            </a:r>
            <a:endParaRPr sz="700">
              <a:solidFill>
                <a:srgbClr val="2D2B6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page offers interactive simulations that let educators and school leaders practice decision-making, navigate challenges, and refine their leadership skills.</a:t>
            </a:r>
            <a:endParaRPr sz="700"/>
          </a:p>
        </p:txBody>
      </p:sp>
      <p:sp>
        <p:nvSpPr>
          <p:cNvPr id="408" name="Google Shape;408;p52"/>
          <p:cNvSpPr txBox="1"/>
          <p:nvPr/>
        </p:nvSpPr>
        <p:spPr>
          <a:xfrm>
            <a:off x="514350" y="3554208"/>
            <a:ext cx="3820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sng" cap="none" strike="noStrike">
                <a:solidFill>
                  <a:srgbClr val="2D2B6F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Downloadable Resources</a:t>
            </a:r>
            <a:endParaRPr sz="700">
              <a:solidFill>
                <a:srgbClr val="2D2B6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page provides downloadable resources to help educators and school leaders use simulations for professional development. Materials include guides, reports, and simulation overviews.</a:t>
            </a:r>
            <a:endParaRPr sz="700"/>
          </a:p>
        </p:txBody>
      </p:sp>
      <p:sp>
        <p:nvSpPr>
          <p:cNvPr id="409" name="Google Shape;409;p52"/>
          <p:cNvSpPr txBox="1"/>
          <p:nvPr/>
        </p:nvSpPr>
        <p:spPr>
          <a:xfrm>
            <a:off x="4572000" y="2937308"/>
            <a:ext cx="3820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sng" cap="none" strike="noStrike">
                <a:solidFill>
                  <a:srgbClr val="2D2B6F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Programs</a:t>
            </a:r>
            <a:endParaRPr sz="700">
              <a:solidFill>
                <a:srgbClr val="2D2B6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page features simulation-based programs that help educators and school leaders build essential skills. Programs cover teacher induction, leadership development, culturally responsive training, and professional learning for independent schools.</a:t>
            </a:r>
            <a:endParaRPr sz="700"/>
          </a:p>
        </p:txBody>
      </p:sp>
      <p:sp>
        <p:nvSpPr>
          <p:cNvPr id="410" name="Google Shape;410;p52"/>
          <p:cNvSpPr txBox="1"/>
          <p:nvPr/>
        </p:nvSpPr>
        <p:spPr>
          <a:xfrm>
            <a:off x="514350" y="4171109"/>
            <a:ext cx="3820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sng" cap="none" strike="noStrike">
                <a:solidFill>
                  <a:srgbClr val="2D2B6F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Simulation-Based Research</a:t>
            </a:r>
            <a:endParaRPr sz="700">
              <a:solidFill>
                <a:srgbClr val="2D2B6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page highlights research on simulation-based learning in education, showcasing studies on its impact, applications, and benefits for educators and leaders.</a:t>
            </a:r>
            <a:endParaRPr sz="700"/>
          </a:p>
        </p:txBody>
      </p:sp>
      <p:sp>
        <p:nvSpPr>
          <p:cNvPr id="411" name="Google Shape;411;p52"/>
          <p:cNvSpPr txBox="1"/>
          <p:nvPr/>
        </p:nvSpPr>
        <p:spPr>
          <a:xfrm>
            <a:off x="4572000" y="3721808"/>
            <a:ext cx="3820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sng" cap="none" strike="noStrike">
                <a:solidFill>
                  <a:srgbClr val="2D2B6F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Client Success Stories &amp; Testimonials</a:t>
            </a:r>
            <a:endParaRPr sz="700">
              <a:solidFill>
                <a:srgbClr val="2D2B6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page features testimonials from educators and institutions who have successfully integrated SchoolSims simulations into their programs. They highlight how these interactive tools enhance leadership development, decision-making, and real-world preparedness in educational settings.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DED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3"/>
          <p:cNvSpPr/>
          <p:nvPr/>
        </p:nvSpPr>
        <p:spPr>
          <a:xfrm>
            <a:off x="6939643" y="4629150"/>
            <a:ext cx="2204357" cy="514350"/>
          </a:xfrm>
          <a:custGeom>
            <a:rect b="b" l="l" r="r" t="t"/>
            <a:pathLst>
              <a:path extrusionOk="0" h="1028700" w="4408714">
                <a:moveTo>
                  <a:pt x="0" y="0"/>
                </a:moveTo>
                <a:lnTo>
                  <a:pt x="4408714" y="0"/>
                </a:lnTo>
                <a:lnTo>
                  <a:pt x="440871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53"/>
          <p:cNvSpPr/>
          <p:nvPr/>
        </p:nvSpPr>
        <p:spPr>
          <a:xfrm>
            <a:off x="5240654" y="766621"/>
            <a:ext cx="3404382" cy="3223717"/>
          </a:xfrm>
          <a:custGeom>
            <a:rect b="b" l="l" r="r" t="t"/>
            <a:pathLst>
              <a:path extrusionOk="0" h="4884420" w="5158154">
                <a:moveTo>
                  <a:pt x="2868693" y="48260"/>
                </a:moveTo>
                <a:cubicBezTo>
                  <a:pt x="2871947" y="48260"/>
                  <a:pt x="2873574" y="48260"/>
                  <a:pt x="2876829" y="46990"/>
                </a:cubicBezTo>
                <a:cubicBezTo>
                  <a:pt x="3397521" y="0"/>
                  <a:pt x="3766888" y="330200"/>
                  <a:pt x="3666004" y="721360"/>
                </a:cubicBezTo>
                <a:cubicBezTo>
                  <a:pt x="3592781" y="1005840"/>
                  <a:pt x="3384504" y="1261110"/>
                  <a:pt x="3652987" y="1526540"/>
                </a:cubicBezTo>
                <a:cubicBezTo>
                  <a:pt x="3773397" y="1644650"/>
                  <a:pt x="3931232" y="1734820"/>
                  <a:pt x="4063032" y="1846580"/>
                </a:cubicBezTo>
                <a:cubicBezTo>
                  <a:pt x="4422636" y="2150110"/>
                  <a:pt x="4172052" y="2495550"/>
                  <a:pt x="4311988" y="2847340"/>
                </a:cubicBezTo>
                <a:cubicBezTo>
                  <a:pt x="4341277" y="2919730"/>
                  <a:pt x="4398228" y="2981960"/>
                  <a:pt x="4461687" y="3040380"/>
                </a:cubicBezTo>
                <a:cubicBezTo>
                  <a:pt x="4668338" y="3229610"/>
                  <a:pt x="4938447" y="3376930"/>
                  <a:pt x="5049094" y="3619500"/>
                </a:cubicBezTo>
                <a:cubicBezTo>
                  <a:pt x="5158154" y="3864610"/>
                  <a:pt x="5123944" y="4146550"/>
                  <a:pt x="4959600" y="4372610"/>
                </a:cubicBezTo>
                <a:cubicBezTo>
                  <a:pt x="4663457" y="4780280"/>
                  <a:pt x="4022353" y="4884420"/>
                  <a:pt x="3465862" y="4829810"/>
                </a:cubicBezTo>
                <a:cubicBezTo>
                  <a:pt x="2961441" y="4779010"/>
                  <a:pt x="2551396" y="4625340"/>
                  <a:pt x="2178775" y="4354830"/>
                </a:cubicBezTo>
                <a:cubicBezTo>
                  <a:pt x="2074636" y="4278630"/>
                  <a:pt x="1972125" y="4164330"/>
                  <a:pt x="1840324" y="4119880"/>
                </a:cubicBezTo>
                <a:cubicBezTo>
                  <a:pt x="1679235" y="4065270"/>
                  <a:pt x="1529536" y="4138930"/>
                  <a:pt x="1383091" y="4188460"/>
                </a:cubicBezTo>
                <a:cubicBezTo>
                  <a:pt x="549982" y="4470400"/>
                  <a:pt x="387266" y="3540760"/>
                  <a:pt x="476760" y="3115310"/>
                </a:cubicBezTo>
                <a:cubicBezTo>
                  <a:pt x="543474" y="2796540"/>
                  <a:pt x="510930" y="2505710"/>
                  <a:pt x="351468" y="2204720"/>
                </a:cubicBezTo>
                <a:cubicBezTo>
                  <a:pt x="218041" y="1944370"/>
                  <a:pt x="0" y="1676400"/>
                  <a:pt x="14645" y="1386840"/>
                </a:cubicBezTo>
                <a:cubicBezTo>
                  <a:pt x="27662" y="1145540"/>
                  <a:pt x="172480" y="905510"/>
                  <a:pt x="460488" y="796290"/>
                </a:cubicBezTo>
                <a:cubicBezTo>
                  <a:pt x="702936" y="703580"/>
                  <a:pt x="964910" y="722630"/>
                  <a:pt x="1194340" y="824230"/>
                </a:cubicBezTo>
                <a:cubicBezTo>
                  <a:pt x="1319632" y="878840"/>
                  <a:pt x="1448178" y="941070"/>
                  <a:pt x="1591368" y="942340"/>
                </a:cubicBezTo>
                <a:cubicBezTo>
                  <a:pt x="1934700" y="946150"/>
                  <a:pt x="2097417" y="654050"/>
                  <a:pt x="2240607" y="458470"/>
                </a:cubicBezTo>
                <a:cubicBezTo>
                  <a:pt x="2385425" y="261620"/>
                  <a:pt x="2559531" y="80010"/>
                  <a:pt x="2868693" y="4826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0619" r="-20629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3"/>
          <p:cNvSpPr txBox="1"/>
          <p:nvPr/>
        </p:nvSpPr>
        <p:spPr>
          <a:xfrm>
            <a:off x="514350" y="738188"/>
            <a:ext cx="43785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Practice Critical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Decision-Making in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a Safe Environment</a:t>
            </a:r>
            <a:endParaRPr sz="700"/>
          </a:p>
        </p:txBody>
      </p:sp>
      <p:sp>
        <p:nvSpPr>
          <p:cNvPr id="419" name="Google Shape;419;p53"/>
          <p:cNvSpPr txBox="1"/>
          <p:nvPr/>
        </p:nvSpPr>
        <p:spPr>
          <a:xfrm>
            <a:off x="514350" y="485775"/>
            <a:ext cx="4378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Simulation-Based Experiential Learning</a:t>
            </a:r>
            <a:endParaRPr sz="700"/>
          </a:p>
        </p:txBody>
      </p:sp>
      <p:sp>
        <p:nvSpPr>
          <p:cNvPr id="420" name="Google Shape;420;p53"/>
          <p:cNvSpPr txBox="1"/>
          <p:nvPr/>
        </p:nvSpPr>
        <p:spPr>
          <a:xfrm>
            <a:off x="514350" y="2261888"/>
            <a:ext cx="4378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SchoolSims transforms K-12 professional development and higher education curriculums through simulation-based experiential learning. These choose-your-own-adventure simulations immerse participants in realistic scenarios, offering 6-8 critical decision points that seamlessly bridge the gap between theory and practice. By experiencing the immediate and long-term consequences of their decisions, users develop deeper insights, enhanced problem-solving skills, and stronger leadership capabilities, connecting learning directly to real-world applications in educational leadership.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DED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54"/>
          <p:cNvGrpSpPr/>
          <p:nvPr/>
        </p:nvGrpSpPr>
        <p:grpSpPr>
          <a:xfrm>
            <a:off x="514350" y="1157838"/>
            <a:ext cx="8115300" cy="1794679"/>
            <a:chOff x="0" y="0"/>
            <a:chExt cx="21640799" cy="4785810"/>
          </a:xfrm>
        </p:grpSpPr>
        <p:pic>
          <p:nvPicPr>
            <p:cNvPr id="426" name="Google Shape;426;p54"/>
            <p:cNvPicPr preferRelativeResize="0"/>
            <p:nvPr/>
          </p:nvPicPr>
          <p:blipFill rotWithShape="1">
            <a:blip r:embed="rId3">
              <a:alphaModFix/>
            </a:blip>
            <a:srcRect b="0" l="13111" r="13104" t="0"/>
            <a:stretch/>
          </p:blipFill>
          <p:spPr>
            <a:xfrm>
              <a:off x="0" y="0"/>
              <a:ext cx="5314949" cy="47858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54"/>
            <p:cNvPicPr preferRelativeResize="0"/>
            <p:nvPr/>
          </p:nvPicPr>
          <p:blipFill rotWithShape="1">
            <a:blip r:embed="rId4">
              <a:alphaModFix/>
            </a:blip>
            <a:srcRect b="0" l="12978" r="12985" t="0"/>
            <a:stretch/>
          </p:blipFill>
          <p:spPr>
            <a:xfrm>
              <a:off x="5441950" y="0"/>
              <a:ext cx="5314950" cy="4785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54"/>
            <p:cNvPicPr preferRelativeResize="0"/>
            <p:nvPr/>
          </p:nvPicPr>
          <p:blipFill rotWithShape="1">
            <a:blip r:embed="rId5">
              <a:alphaModFix/>
            </a:blip>
            <a:srcRect b="0" l="12978" r="12985" t="0"/>
            <a:stretch/>
          </p:blipFill>
          <p:spPr>
            <a:xfrm>
              <a:off x="10883900" y="0"/>
              <a:ext cx="5314950" cy="4785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54"/>
            <p:cNvPicPr preferRelativeResize="0"/>
            <p:nvPr/>
          </p:nvPicPr>
          <p:blipFill rotWithShape="1">
            <a:blip r:embed="rId6">
              <a:alphaModFix/>
            </a:blip>
            <a:srcRect b="0" l="12978" r="12985" t="0"/>
            <a:stretch/>
          </p:blipFill>
          <p:spPr>
            <a:xfrm>
              <a:off x="16325850" y="0"/>
              <a:ext cx="5314949" cy="4785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0" name="Google Shape;430;p54"/>
          <p:cNvSpPr/>
          <p:nvPr/>
        </p:nvSpPr>
        <p:spPr>
          <a:xfrm>
            <a:off x="6939643" y="4629150"/>
            <a:ext cx="2204357" cy="514350"/>
          </a:xfrm>
          <a:custGeom>
            <a:rect b="b" l="l" r="r" t="t"/>
            <a:pathLst>
              <a:path extrusionOk="0" h="1028700" w="4408714">
                <a:moveTo>
                  <a:pt x="0" y="0"/>
                </a:moveTo>
                <a:lnTo>
                  <a:pt x="4408714" y="0"/>
                </a:lnTo>
                <a:lnTo>
                  <a:pt x="440871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54"/>
          <p:cNvSpPr txBox="1"/>
          <p:nvPr/>
        </p:nvSpPr>
        <p:spPr>
          <a:xfrm>
            <a:off x="514350" y="457200"/>
            <a:ext cx="811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How Can SchoolSims Be Used?</a:t>
            </a:r>
            <a:endParaRPr sz="700"/>
          </a:p>
        </p:txBody>
      </p:sp>
      <p:sp>
        <p:nvSpPr>
          <p:cNvPr id="432" name="Google Shape;432;p54"/>
          <p:cNvSpPr txBox="1"/>
          <p:nvPr/>
        </p:nvSpPr>
        <p:spPr>
          <a:xfrm>
            <a:off x="514350" y="3119203"/>
            <a:ext cx="2028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Synchronously</a:t>
            </a:r>
            <a:endParaRPr sz="700"/>
          </a:p>
        </p:txBody>
      </p:sp>
      <p:sp>
        <p:nvSpPr>
          <p:cNvPr id="433" name="Google Shape;433;p54"/>
          <p:cNvSpPr txBox="1"/>
          <p:nvPr/>
        </p:nvSpPr>
        <p:spPr>
          <a:xfrm>
            <a:off x="514350" y="3598895"/>
            <a:ext cx="8115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SchoolSims is a flexible educational tool designed to enhance decision-making and leadership skills across diverse learning environments. It can be used synchronously in live classroom settings, asynchronously for self-paced learning, during in-person workshops, or through video conferencing. No matter the setting, SchoolSims empowers educators and learners with practical experiences, preparing them to address real-world challenges in educational leadership.</a:t>
            </a:r>
            <a:endParaRPr sz="700"/>
          </a:p>
        </p:txBody>
      </p:sp>
      <p:sp>
        <p:nvSpPr>
          <p:cNvPr id="434" name="Google Shape;434;p54"/>
          <p:cNvSpPr txBox="1"/>
          <p:nvPr/>
        </p:nvSpPr>
        <p:spPr>
          <a:xfrm>
            <a:off x="2543175" y="3119203"/>
            <a:ext cx="2028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Asynchronously</a:t>
            </a:r>
            <a:endParaRPr sz="700"/>
          </a:p>
        </p:txBody>
      </p:sp>
      <p:sp>
        <p:nvSpPr>
          <p:cNvPr id="435" name="Google Shape;435;p54"/>
          <p:cNvSpPr txBox="1"/>
          <p:nvPr/>
        </p:nvSpPr>
        <p:spPr>
          <a:xfrm>
            <a:off x="4572000" y="3119203"/>
            <a:ext cx="2028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In-Person</a:t>
            </a:r>
            <a:endParaRPr sz="700"/>
          </a:p>
        </p:txBody>
      </p:sp>
      <p:sp>
        <p:nvSpPr>
          <p:cNvPr id="436" name="Google Shape;436;p54"/>
          <p:cNvSpPr txBox="1"/>
          <p:nvPr/>
        </p:nvSpPr>
        <p:spPr>
          <a:xfrm>
            <a:off x="6600825" y="3119203"/>
            <a:ext cx="2028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Video Conference</a:t>
            </a:r>
            <a:endParaRPr sz="700"/>
          </a:p>
        </p:txBody>
      </p:sp>
      <p:cxnSp>
        <p:nvCxnSpPr>
          <p:cNvPr id="437" name="Google Shape;437;p54"/>
          <p:cNvCxnSpPr/>
          <p:nvPr/>
        </p:nvCxnSpPr>
        <p:spPr>
          <a:xfrm>
            <a:off x="725751" y="3422682"/>
            <a:ext cx="1606200" cy="0"/>
          </a:xfrm>
          <a:prstGeom prst="straightConnector1">
            <a:avLst/>
          </a:prstGeom>
          <a:noFill/>
          <a:ln cap="flat" cmpd="sng" w="38100">
            <a:solidFill>
              <a:srgbClr val="9F354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8" name="Google Shape;438;p54"/>
          <p:cNvCxnSpPr/>
          <p:nvPr/>
        </p:nvCxnSpPr>
        <p:spPr>
          <a:xfrm>
            <a:off x="2754576" y="3422682"/>
            <a:ext cx="1606200" cy="0"/>
          </a:xfrm>
          <a:prstGeom prst="straightConnector1">
            <a:avLst/>
          </a:prstGeom>
          <a:noFill/>
          <a:ln cap="flat" cmpd="sng" w="38100">
            <a:solidFill>
              <a:srgbClr val="9F354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54"/>
          <p:cNvCxnSpPr/>
          <p:nvPr/>
        </p:nvCxnSpPr>
        <p:spPr>
          <a:xfrm>
            <a:off x="4784462" y="3422682"/>
            <a:ext cx="1606200" cy="0"/>
          </a:xfrm>
          <a:prstGeom prst="straightConnector1">
            <a:avLst/>
          </a:prstGeom>
          <a:noFill/>
          <a:ln cap="flat" cmpd="sng" w="38100">
            <a:solidFill>
              <a:srgbClr val="9F354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54"/>
          <p:cNvCxnSpPr/>
          <p:nvPr/>
        </p:nvCxnSpPr>
        <p:spPr>
          <a:xfrm>
            <a:off x="6812226" y="3422682"/>
            <a:ext cx="1606200" cy="0"/>
          </a:xfrm>
          <a:prstGeom prst="straightConnector1">
            <a:avLst/>
          </a:prstGeom>
          <a:noFill/>
          <a:ln cap="flat" cmpd="sng" w="38100">
            <a:solidFill>
              <a:srgbClr val="9F354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DED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5"/>
          <p:cNvSpPr/>
          <p:nvPr/>
        </p:nvSpPr>
        <p:spPr>
          <a:xfrm>
            <a:off x="6939643" y="4629150"/>
            <a:ext cx="2204357" cy="514350"/>
          </a:xfrm>
          <a:custGeom>
            <a:rect b="b" l="l" r="r" t="t"/>
            <a:pathLst>
              <a:path extrusionOk="0" h="1028700" w="4408714">
                <a:moveTo>
                  <a:pt x="0" y="0"/>
                </a:moveTo>
                <a:lnTo>
                  <a:pt x="4408714" y="0"/>
                </a:lnTo>
                <a:lnTo>
                  <a:pt x="440871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p55"/>
          <p:cNvSpPr/>
          <p:nvPr/>
        </p:nvSpPr>
        <p:spPr>
          <a:xfrm>
            <a:off x="4513122" y="3369945"/>
            <a:ext cx="4116728" cy="1124006"/>
          </a:xfrm>
          <a:custGeom>
            <a:rect b="b" l="l" r="r" t="t"/>
            <a:pathLst>
              <a:path extrusionOk="0" h="348259" w="1275516">
                <a:moveTo>
                  <a:pt x="0" y="0"/>
                </a:moveTo>
                <a:lnTo>
                  <a:pt x="1275516" y="0"/>
                </a:lnTo>
                <a:lnTo>
                  <a:pt x="1275516" y="348259"/>
                </a:lnTo>
                <a:lnTo>
                  <a:pt x="0" y="34825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067" l="0" r="0" t="-140084"/>
            </a:stretch>
          </a:blipFill>
          <a:ln>
            <a:noFill/>
          </a:ln>
        </p:spPr>
      </p:sp>
      <p:sp>
        <p:nvSpPr>
          <p:cNvPr id="447" name="Google Shape;447;p55"/>
          <p:cNvSpPr txBox="1"/>
          <p:nvPr/>
        </p:nvSpPr>
        <p:spPr>
          <a:xfrm>
            <a:off x="514350" y="466725"/>
            <a:ext cx="781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5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Simulation Topics and Titles</a:t>
            </a:r>
            <a:endParaRPr sz="700"/>
          </a:p>
        </p:txBody>
      </p:sp>
      <p:sp>
        <p:nvSpPr>
          <p:cNvPr id="448" name="Google Shape;448;p55"/>
          <p:cNvSpPr txBox="1"/>
          <p:nvPr/>
        </p:nvSpPr>
        <p:spPr>
          <a:xfrm>
            <a:off x="2398929" y="1009968"/>
            <a:ext cx="2003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D2B6F"/>
                </a:solidFill>
                <a:latin typeface="Montserrat"/>
                <a:ea typeface="Montserrat"/>
                <a:cs typeface="Montserrat"/>
                <a:sym typeface="Montserrat"/>
              </a:rPr>
              <a:t>LeaderSims</a:t>
            </a:r>
            <a:endParaRPr sz="700"/>
          </a:p>
        </p:txBody>
      </p:sp>
      <p:sp>
        <p:nvSpPr>
          <p:cNvPr id="449" name="Google Shape;449;p55"/>
          <p:cNvSpPr txBox="1"/>
          <p:nvPr/>
        </p:nvSpPr>
        <p:spPr>
          <a:xfrm>
            <a:off x="4513123" y="1009968"/>
            <a:ext cx="2003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D2B6F"/>
                </a:solidFill>
                <a:latin typeface="Montserrat"/>
                <a:ea typeface="Montserrat"/>
                <a:cs typeface="Montserrat"/>
                <a:sym typeface="Montserrat"/>
              </a:rPr>
              <a:t>TeacherSims</a:t>
            </a:r>
            <a:endParaRPr sz="700"/>
          </a:p>
        </p:txBody>
      </p:sp>
      <p:sp>
        <p:nvSpPr>
          <p:cNvPr id="450" name="Google Shape;450;p55"/>
          <p:cNvSpPr txBox="1"/>
          <p:nvPr/>
        </p:nvSpPr>
        <p:spPr>
          <a:xfrm>
            <a:off x="2398929" y="1197292"/>
            <a:ext cx="2003700" cy="31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Synergistic Leadership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Uncovering Hidden Inequity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Navigating the Politics of Equity-Based Budgeting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Cultural Competency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Middle School Turnaround (Implementing Change)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Value-Based Leadership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Emerging Challenges of Distributed Leadership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Managing Diversity in a Growing Community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Middle School Budget Challenge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Administrator: First Week on the Job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Disruptive Teacher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New Teacher Evaluation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Academic Goal Setting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Difficult Conversation: Race</a:t>
            </a:r>
            <a:endParaRPr sz="700"/>
          </a:p>
        </p:txBody>
      </p:sp>
      <p:sp>
        <p:nvSpPr>
          <p:cNvPr id="451" name="Google Shape;451;p55"/>
          <p:cNvSpPr txBox="1"/>
          <p:nvPr/>
        </p:nvSpPr>
        <p:spPr>
          <a:xfrm>
            <a:off x="4513123" y="1197293"/>
            <a:ext cx="2003700" cy="20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Building Inclusive Classrooms: Affirming Diverse Families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Building Inclusive Classrooms: Positive Learning Environment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Facilitating Alignment (IEP)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Parent-Teacher Conference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Special Education: Annual Case Review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Classroom Challenge: Learning Loss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Managing Classroom Disruptions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Star Athlete</a:t>
            </a:r>
            <a:endParaRPr sz="700"/>
          </a:p>
        </p:txBody>
      </p:sp>
      <p:sp>
        <p:nvSpPr>
          <p:cNvPr id="452" name="Google Shape;452;p55"/>
          <p:cNvSpPr txBox="1"/>
          <p:nvPr/>
        </p:nvSpPr>
        <p:spPr>
          <a:xfrm>
            <a:off x="6626155" y="1009968"/>
            <a:ext cx="2003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D2B6F"/>
                </a:solidFill>
                <a:latin typeface="Montserrat"/>
                <a:ea typeface="Montserrat"/>
                <a:cs typeface="Montserrat"/>
                <a:sym typeface="Montserrat"/>
              </a:rPr>
              <a:t>CounselorSims</a:t>
            </a:r>
            <a:endParaRPr sz="700"/>
          </a:p>
        </p:txBody>
      </p:sp>
      <p:sp>
        <p:nvSpPr>
          <p:cNvPr id="453" name="Google Shape;453;p55"/>
          <p:cNvSpPr txBox="1"/>
          <p:nvPr/>
        </p:nvSpPr>
        <p:spPr>
          <a:xfrm>
            <a:off x="6626155" y="1197293"/>
            <a:ext cx="2003700" cy="1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Comprehensive Role of School Counselors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Virtually Leading a School Counseling Program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Driven Counseling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School Safety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Planning for Student Achievement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Student Support (Transgender)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Student in Crisis</a:t>
            </a:r>
            <a:endParaRPr sz="700"/>
          </a:p>
        </p:txBody>
      </p:sp>
      <p:sp>
        <p:nvSpPr>
          <p:cNvPr id="454" name="Google Shape;454;p55"/>
          <p:cNvSpPr txBox="1"/>
          <p:nvPr/>
        </p:nvSpPr>
        <p:spPr>
          <a:xfrm>
            <a:off x="514350" y="1009968"/>
            <a:ext cx="177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9F354F"/>
                </a:solidFill>
                <a:latin typeface="Montserrat"/>
                <a:ea typeface="Montserrat"/>
                <a:cs typeface="Montserrat"/>
                <a:sym typeface="Montserrat"/>
              </a:rPr>
              <a:t>Simulation Topics</a:t>
            </a:r>
            <a:endParaRPr sz="700"/>
          </a:p>
        </p:txBody>
      </p:sp>
      <p:sp>
        <p:nvSpPr>
          <p:cNvPr id="455" name="Google Shape;455;p55"/>
          <p:cNvSpPr txBox="1"/>
          <p:nvPr/>
        </p:nvSpPr>
        <p:spPr>
          <a:xfrm>
            <a:off x="514350" y="1197293"/>
            <a:ext cx="17751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Leadership Skills and Development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Diversity, Equity, and Inclusion (DEI)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Budgeting and Resource Allocation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Teacher Evaluation and Development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Classroom Management Strategies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Building Inclusive Classrooms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Special Education and IEP Facilitation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Parent-Teacher and Stakeholder Communication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Student Support and Crisis Management</a:t>
            </a:r>
            <a:endParaRPr sz="700"/>
          </a:p>
          <a:p>
            <a:pPr indent="-95250" lvl="1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School Safety and Counseling Programs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bios</a:t>
            </a:r>
            <a:endParaRPr/>
          </a:p>
        </p:txBody>
      </p:sp>
      <p:sp>
        <p:nvSpPr>
          <p:cNvPr id="461" name="Google Shape;461;p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2" name="Google Shape;46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7"/>
          <p:cNvSpPr/>
          <p:nvPr/>
        </p:nvSpPr>
        <p:spPr>
          <a:xfrm rot="-5400000">
            <a:off x="7262527" y="-1286349"/>
            <a:ext cx="1780472" cy="4068826"/>
          </a:xfrm>
          <a:custGeom>
            <a:rect b="b" l="l" r="r" t="t"/>
            <a:pathLst>
              <a:path extrusionOk="0" h="19608798" w="13695942">
                <a:moveTo>
                  <a:pt x="8232344" y="0"/>
                </a:moveTo>
                <a:lnTo>
                  <a:pt x="13695942" y="0"/>
                </a:lnTo>
                <a:lnTo>
                  <a:pt x="13695942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3685373" y="0"/>
                  <a:pt x="8232344" y="0"/>
                </a:cubicBezTo>
                <a:close/>
              </a:path>
            </a:pathLst>
          </a:custGeom>
          <a:solidFill>
            <a:srgbClr val="E6B8A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57"/>
          <p:cNvSpPr txBox="1"/>
          <p:nvPr/>
        </p:nvSpPr>
        <p:spPr>
          <a:xfrm>
            <a:off x="6654942" y="6"/>
            <a:ext cx="2757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</a:t>
            </a:r>
            <a:br>
              <a:rPr b="1" lang="en" sz="3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3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DISTRICT</a:t>
            </a:r>
            <a:r>
              <a:rPr b="1" i="0" lang="en" sz="3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9" name="Google Shape;46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169" y="1724225"/>
            <a:ext cx="637862" cy="61052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7"/>
          <p:cNvSpPr/>
          <p:nvPr/>
        </p:nvSpPr>
        <p:spPr>
          <a:xfrm>
            <a:off x="8037080" y="288371"/>
            <a:ext cx="331216" cy="33121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7"/>
          <p:cNvSpPr/>
          <p:nvPr/>
        </p:nvSpPr>
        <p:spPr>
          <a:xfrm>
            <a:off x="8450486" y="288371"/>
            <a:ext cx="331216" cy="33121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7"/>
          <p:cNvSpPr/>
          <p:nvPr/>
        </p:nvSpPr>
        <p:spPr>
          <a:xfrm>
            <a:off x="8237730" y="2"/>
            <a:ext cx="331216" cy="33121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3" name="Google Shape;47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162" y="2530550"/>
            <a:ext cx="637862" cy="61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169" y="3289237"/>
            <a:ext cx="637862" cy="610528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7"/>
          <p:cNvSpPr/>
          <p:nvPr/>
        </p:nvSpPr>
        <p:spPr>
          <a:xfrm>
            <a:off x="161150" y="383425"/>
            <a:ext cx="3119100" cy="2424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</a:t>
            </a:r>
            <a:r>
              <a:rPr b="1" i="0" lang="en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142</a:t>
            </a:r>
            <a:r>
              <a:rPr b="1"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2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Schools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81</a:t>
            </a:r>
            <a:r>
              <a:rPr i="0" lang="en" sz="2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Elementary Schools</a:t>
            </a:r>
            <a:endParaRPr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29</a:t>
            </a:r>
            <a:r>
              <a:rPr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Middle Schools</a:t>
            </a:r>
            <a:endParaRPr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24 </a:t>
            </a:r>
            <a:r>
              <a:rPr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 Schools</a:t>
            </a:r>
            <a:endParaRPr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 </a:t>
            </a:r>
            <a:r>
              <a:rPr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Specialty Schools</a:t>
            </a:r>
            <a:endParaRPr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Charter School</a:t>
            </a:r>
            <a:endParaRPr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57"/>
          <p:cNvSpPr/>
          <p:nvPr/>
        </p:nvSpPr>
        <p:spPr>
          <a:xfrm>
            <a:off x="5075700" y="1755825"/>
            <a:ext cx="2867100" cy="1533300"/>
          </a:xfrm>
          <a:prstGeom prst="snip1Rect">
            <a:avLst>
              <a:gd fmla="val 16667" name="adj"/>
            </a:avLst>
          </a:prstGeom>
          <a:solidFill>
            <a:schemeClr val="dk1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students come fro</a:t>
            </a:r>
            <a:r>
              <a:rPr b="1" lang="en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 </a:t>
            </a:r>
            <a:r>
              <a:rPr b="1" lang="en" sz="23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191</a:t>
            </a:r>
            <a:r>
              <a:rPr b="1" lang="en" sz="1900">
                <a:solidFill>
                  <a:srgbClr val="E6B8A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countries and spea</a:t>
            </a:r>
            <a:r>
              <a:rPr b="1" lang="en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 </a:t>
            </a:r>
            <a:r>
              <a:rPr b="1" lang="en" sz="23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98</a:t>
            </a:r>
            <a:r>
              <a:rPr b="1" i="0" lang="en" sz="21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different languages.</a:t>
            </a:r>
            <a:endParaRPr b="1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p57"/>
          <p:cNvSpPr/>
          <p:nvPr/>
        </p:nvSpPr>
        <p:spPr>
          <a:xfrm>
            <a:off x="744000" y="2991275"/>
            <a:ext cx="3737700" cy="1797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9900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i="0" lang="en" sz="18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Racial/Ethnic</a:t>
            </a:r>
            <a:r>
              <a:rPr b="1" lang="en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18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Distribution</a:t>
            </a:r>
            <a:br>
              <a:rPr i="0" lang="en" sz="15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American Indian                    2%</a:t>
            </a:r>
            <a:b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Asian/Pacific Islander          1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i="0" sz="1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                                        3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b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Hispanic/Latino                    3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b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Multiracial                                4%</a:t>
            </a:r>
            <a:endParaRPr i="0" sz="1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White                                       1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i="0" sz="1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p57"/>
          <p:cNvSpPr txBox="1"/>
          <p:nvPr/>
        </p:nvSpPr>
        <p:spPr>
          <a:xfrm>
            <a:off x="5346725" y="3596938"/>
            <a:ext cx="3588300" cy="13698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GCPS is the largest employer in Gwinnett County and </a:t>
            </a:r>
            <a:r>
              <a:rPr b="1" i="0" lang="en" sz="26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" sz="26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th </a:t>
            </a:r>
            <a:r>
              <a:rPr b="1" i="0" lang="en" sz="1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largest in metro Atlanta.</a:t>
            </a:r>
            <a:endParaRPr b="1" i="0" sz="1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p57"/>
          <p:cNvSpPr txBox="1"/>
          <p:nvPr/>
        </p:nvSpPr>
        <p:spPr>
          <a:xfrm>
            <a:off x="3338788" y="290788"/>
            <a:ext cx="28671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182, 518</a:t>
            </a:r>
            <a:br>
              <a:rPr b="1" lang="en" sz="4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4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students</a:t>
            </a:r>
            <a:endParaRPr b="1" sz="4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0" name="Google Shape;48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2124" y="176737"/>
            <a:ext cx="4790024" cy="4790024"/>
          </a:xfrm>
          <a:prstGeom prst="rect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837" y="1115232"/>
            <a:ext cx="1752749" cy="283684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grpSp>
        <p:nvGrpSpPr>
          <p:cNvPr id="486" name="Google Shape;486;p58"/>
          <p:cNvGrpSpPr/>
          <p:nvPr/>
        </p:nvGrpSpPr>
        <p:grpSpPr>
          <a:xfrm>
            <a:off x="567441" y="70802"/>
            <a:ext cx="6399298" cy="4735997"/>
            <a:chOff x="3849809" y="2443106"/>
            <a:chExt cx="3175200" cy="3291173"/>
          </a:xfrm>
        </p:grpSpPr>
        <p:sp>
          <p:nvSpPr>
            <p:cNvPr id="487" name="Google Shape;487;p58"/>
            <p:cNvSpPr/>
            <p:nvPr/>
          </p:nvSpPr>
          <p:spPr>
            <a:xfrm rot="10800000">
              <a:off x="3849809" y="2559078"/>
              <a:ext cx="3175200" cy="3175200"/>
            </a:xfrm>
            <a:prstGeom prst="blockArc">
              <a:avLst>
                <a:gd fmla="val 5399801" name="adj1"/>
                <a:gd fmla="val 3272185" name="adj2"/>
                <a:gd fmla="val 7139" name="adj3"/>
              </a:avLst>
            </a:prstGeom>
            <a:solidFill>
              <a:srgbClr val="E6B8AF"/>
            </a:solidFill>
            <a:ln cap="flat" cmpd="sng" w="2857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58"/>
            <p:cNvSpPr/>
            <p:nvPr/>
          </p:nvSpPr>
          <p:spPr>
            <a:xfrm rot="-9023131">
              <a:off x="4570719" y="2546713"/>
              <a:ext cx="474136" cy="433886"/>
            </a:xfrm>
            <a:prstGeom prst="rtTriangle">
              <a:avLst/>
            </a:prstGeom>
            <a:solidFill>
              <a:srgbClr val="E6B8AF"/>
            </a:solidFill>
            <a:ln cap="flat" cmpd="sng" w="2857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58"/>
          <p:cNvSpPr/>
          <p:nvPr/>
        </p:nvSpPr>
        <p:spPr>
          <a:xfrm>
            <a:off x="5982288" y="3436669"/>
            <a:ext cx="1230600" cy="5154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LEADERSHIP SYMPOSIUMS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58"/>
          <p:cNvSpPr/>
          <p:nvPr/>
        </p:nvSpPr>
        <p:spPr>
          <a:xfrm>
            <a:off x="4963938" y="4129113"/>
            <a:ext cx="1230600" cy="6105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PROFESSIONAL LEARNING OPPORTUNITIES (PLO)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1" name="Google Shape;491;p58"/>
          <p:cNvSpPr/>
          <p:nvPr/>
        </p:nvSpPr>
        <p:spPr>
          <a:xfrm>
            <a:off x="5127056" y="1069725"/>
            <a:ext cx="1230600" cy="5154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EXECUTIVE COACHING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58"/>
          <p:cNvSpPr/>
          <p:nvPr/>
        </p:nvSpPr>
        <p:spPr>
          <a:xfrm>
            <a:off x="5864013" y="1766131"/>
            <a:ext cx="1230600" cy="5154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LEADERSHIP COACHING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p58"/>
          <p:cNvSpPr/>
          <p:nvPr/>
        </p:nvSpPr>
        <p:spPr>
          <a:xfrm>
            <a:off x="6194550" y="2621938"/>
            <a:ext cx="1230600" cy="5154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LEADERSHIP SEMINARS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4" name="Google Shape;494;p58"/>
          <p:cNvSpPr/>
          <p:nvPr/>
        </p:nvSpPr>
        <p:spPr>
          <a:xfrm>
            <a:off x="645750" y="3465238"/>
            <a:ext cx="1230600" cy="6105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DISTRICT INSTITUTE FOR LEADERSHIP LEARNING (DILL)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58"/>
          <p:cNvSpPr/>
          <p:nvPr/>
        </p:nvSpPr>
        <p:spPr>
          <a:xfrm>
            <a:off x="411175" y="1738244"/>
            <a:ext cx="1230600" cy="5154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ASPIRING PRINCIPAL PROGRAM (APP)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Google Shape;496;p58"/>
          <p:cNvSpPr/>
          <p:nvPr/>
        </p:nvSpPr>
        <p:spPr>
          <a:xfrm>
            <a:off x="885488" y="834619"/>
            <a:ext cx="1230600" cy="5154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ASPIRING LEADER PROGRAM (ALP)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p58"/>
          <p:cNvSpPr/>
          <p:nvPr/>
        </p:nvSpPr>
        <p:spPr>
          <a:xfrm>
            <a:off x="3229906" y="4416950"/>
            <a:ext cx="1230600" cy="5154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JUST-IN-TIME TRAINING (JIT)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p58"/>
          <p:cNvSpPr/>
          <p:nvPr/>
        </p:nvSpPr>
        <p:spPr>
          <a:xfrm>
            <a:off x="411175" y="2671819"/>
            <a:ext cx="1230600" cy="5154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DISTRICT LEADER PROGRAM (DLP)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p58"/>
          <p:cNvSpPr/>
          <p:nvPr/>
        </p:nvSpPr>
        <p:spPr>
          <a:xfrm>
            <a:off x="1568444" y="4240825"/>
            <a:ext cx="1230600" cy="5154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ASK-THE-EXPERTS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00" name="Google Shape;500;p58"/>
          <p:cNvGrpSpPr/>
          <p:nvPr/>
        </p:nvGrpSpPr>
        <p:grpSpPr>
          <a:xfrm>
            <a:off x="8071619" y="4103297"/>
            <a:ext cx="287812" cy="287812"/>
            <a:chOff x="0" y="0"/>
            <a:chExt cx="812800" cy="812800"/>
          </a:xfrm>
        </p:grpSpPr>
        <p:sp>
          <p:nvSpPr>
            <p:cNvPr id="501" name="Google Shape;501;p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5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58"/>
          <p:cNvGrpSpPr/>
          <p:nvPr/>
        </p:nvGrpSpPr>
        <p:grpSpPr>
          <a:xfrm>
            <a:off x="8359419" y="4467585"/>
            <a:ext cx="287812" cy="287812"/>
            <a:chOff x="0" y="0"/>
            <a:chExt cx="812800" cy="812800"/>
          </a:xfrm>
        </p:grpSpPr>
        <p:sp>
          <p:nvSpPr>
            <p:cNvPr id="504" name="Google Shape;504;p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5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58"/>
          <p:cNvGrpSpPr/>
          <p:nvPr/>
        </p:nvGrpSpPr>
        <p:grpSpPr>
          <a:xfrm>
            <a:off x="8647219" y="4129135"/>
            <a:ext cx="287812" cy="287812"/>
            <a:chOff x="0" y="0"/>
            <a:chExt cx="812800" cy="812800"/>
          </a:xfrm>
        </p:grpSpPr>
        <p:sp>
          <p:nvSpPr>
            <p:cNvPr id="507" name="Google Shape;507;p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5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9" name="Google Shape;509;p58"/>
          <p:cNvSpPr/>
          <p:nvPr/>
        </p:nvSpPr>
        <p:spPr>
          <a:xfrm rot="-5400000">
            <a:off x="7868451" y="-1734682"/>
            <a:ext cx="1369594" cy="4951221"/>
          </a:xfrm>
          <a:custGeom>
            <a:rect b="b" l="l" r="r" t="t"/>
            <a:pathLst>
              <a:path extrusionOk="0" h="19608798" w="13695942">
                <a:moveTo>
                  <a:pt x="8232344" y="0"/>
                </a:moveTo>
                <a:lnTo>
                  <a:pt x="13695942" y="0"/>
                </a:lnTo>
                <a:lnTo>
                  <a:pt x="13695942" y="19608798"/>
                </a:lnTo>
                <a:lnTo>
                  <a:pt x="0" y="19608798"/>
                </a:lnTo>
                <a:lnTo>
                  <a:pt x="0" y="9822220"/>
                </a:lnTo>
                <a:cubicBezTo>
                  <a:pt x="0" y="4397113"/>
                  <a:pt x="3685373" y="0"/>
                  <a:pt x="8232344" y="0"/>
                </a:cubicBezTo>
                <a:close/>
              </a:path>
            </a:pathLst>
          </a:custGeom>
          <a:solidFill>
            <a:srgbClr val="88888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8"/>
          <p:cNvSpPr txBox="1"/>
          <p:nvPr/>
        </p:nvSpPr>
        <p:spPr>
          <a:xfrm>
            <a:off x="6245550" y="-64375"/>
            <a:ext cx="33399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 </a:t>
            </a:r>
            <a:br>
              <a:rPr b="1" lang="en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PIPELINE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mart Action Plan Slides">
  <a:themeElements>
    <a:clrScheme name="Office">
      <a:dk1>
        <a:srgbClr val="000000"/>
      </a:dk1>
      <a:lt1>
        <a:srgbClr val="FFFFFF"/>
      </a:lt1>
      <a:dk2>
        <a:srgbClr val="FED007"/>
      </a:dk2>
      <a:lt2>
        <a:srgbClr val="DDB509"/>
      </a:lt2>
      <a:accent1>
        <a:srgbClr val="888888"/>
      </a:accent1>
      <a:accent2>
        <a:srgbClr val="1E1E1E"/>
      </a:accent2>
      <a:accent3>
        <a:srgbClr val="020202"/>
      </a:accent3>
      <a:accent4>
        <a:srgbClr val="FFFFFF"/>
      </a:accent4>
      <a:accent5>
        <a:srgbClr val="FED007"/>
      </a:accent5>
      <a:accent6>
        <a:srgbClr val="DDB509"/>
      </a:accent6>
      <a:hlink>
        <a:srgbClr val="88888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